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9"/>
  </p:notesMasterIdLst>
  <p:handoutMasterIdLst>
    <p:handoutMasterId r:id="rId30"/>
  </p:handoutMasterIdLst>
  <p:sldIdLst>
    <p:sldId id="1422" r:id="rId5"/>
    <p:sldId id="1878" r:id="rId6"/>
    <p:sldId id="1879" r:id="rId7"/>
    <p:sldId id="1880" r:id="rId8"/>
    <p:sldId id="1865" r:id="rId9"/>
    <p:sldId id="258" r:id="rId10"/>
    <p:sldId id="1871" r:id="rId11"/>
    <p:sldId id="1875" r:id="rId12"/>
    <p:sldId id="1883" r:id="rId13"/>
    <p:sldId id="265" r:id="rId14"/>
    <p:sldId id="1884" r:id="rId15"/>
    <p:sldId id="1911" r:id="rId16"/>
    <p:sldId id="1872" r:id="rId17"/>
    <p:sldId id="637" r:id="rId18"/>
    <p:sldId id="1915" r:id="rId19"/>
    <p:sldId id="1873" r:id="rId20"/>
    <p:sldId id="1876" r:id="rId21"/>
    <p:sldId id="1916" r:id="rId22"/>
    <p:sldId id="1889" r:id="rId23"/>
    <p:sldId id="1874" r:id="rId24"/>
    <p:sldId id="1459" r:id="rId25"/>
    <p:sldId id="1881" r:id="rId26"/>
    <p:sldId id="1877" r:id="rId27"/>
    <p:sldId id="1882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000000"/>
    <a:srgbClr val="ABABAB"/>
    <a:srgbClr val="EBEBEB"/>
    <a:srgbClr val="59B4D9"/>
    <a:srgbClr val="FFFFFF"/>
    <a:srgbClr val="FFF100"/>
    <a:srgbClr val="75757A"/>
    <a:srgbClr val="3C3C41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D506F-CBD4-46E1-90F5-646ED9CC7D89}" v="20" dt="2020-07-15T06:05:16.328"/>
    <p1510:client id="{32FABC4E-559C-4AEE-AEAA-E258D6EA8FBF}" v="11" dt="2020-07-14T16:31:22.062"/>
    <p1510:client id="{6BE5A410-A20A-4CC6-B0C6-E936431680F0}" v="108" dt="2020-07-14T15:50:55.258"/>
    <p1510:client id="{80EB35B4-4B6A-4652-B52A-EDC3F4B9D5CB}" v="1" dt="2020-07-15T08:42:3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3" autoAdjust="0"/>
    <p:restoredTop sz="92157" autoAdjust="0"/>
  </p:normalViewPr>
  <p:slideViewPr>
    <p:cSldViewPr>
      <p:cViewPr varScale="1">
        <p:scale>
          <a:sx n="112" d="100"/>
          <a:sy n="112" d="100"/>
        </p:scale>
        <p:origin x="4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" d="2"/>
          <a:sy n="1" d="2"/>
        </p:scale>
        <p:origin x="4548" y="9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i Diengdoh" userId="4e667e83-9d62-4727-9cfb-ee24b16ffb56" providerId="ADAL" clId="{6BE5A410-A20A-4CC6-B0C6-E936431680F0}"/>
    <pc:docChg chg="undo redo custSel modSld modMainMaster">
      <pc:chgData name="Mili Diengdoh" userId="4e667e83-9d62-4727-9cfb-ee24b16ffb56" providerId="ADAL" clId="{6BE5A410-A20A-4CC6-B0C6-E936431680F0}" dt="2020-07-14T15:51:07.547" v="374" actId="14100"/>
      <pc:docMkLst>
        <pc:docMk/>
      </pc:docMkLst>
      <pc:sldChg chg="addSp delSp modSp mod">
        <pc:chgData name="Mili Diengdoh" userId="4e667e83-9d62-4727-9cfb-ee24b16ffb56" providerId="ADAL" clId="{6BE5A410-A20A-4CC6-B0C6-E936431680F0}" dt="2020-07-14T15:44:55.511" v="306"/>
        <pc:sldMkLst>
          <pc:docMk/>
          <pc:sldMk cId="2903744268" sldId="258"/>
        </pc:sldMkLst>
        <pc:spChg chg="mod">
          <ac:chgData name="Mili Diengdoh" userId="4e667e83-9d62-4727-9cfb-ee24b16ffb56" providerId="ADAL" clId="{6BE5A410-A20A-4CC6-B0C6-E936431680F0}" dt="2020-07-14T15:44:55.511" v="306"/>
          <ac:spMkLst>
            <pc:docMk/>
            <pc:sldMk cId="2903744268" sldId="258"/>
            <ac:spMk id="2" creationId="{5F4B0404-D691-41F9-A154-BBA3D26E35C0}"/>
          </ac:spMkLst>
        </pc:spChg>
        <pc:spChg chg="add del mod">
          <ac:chgData name="Mili Diengdoh" userId="4e667e83-9d62-4727-9cfb-ee24b16ffb56" providerId="ADAL" clId="{6BE5A410-A20A-4CC6-B0C6-E936431680F0}" dt="2020-07-14T15:44:40.526" v="300"/>
          <ac:spMkLst>
            <pc:docMk/>
            <pc:sldMk cId="2903744268" sldId="258"/>
            <ac:spMk id="3" creationId="{0A8BF32F-4BCA-40B2-A165-CD36BEFD5429}"/>
          </ac:spMkLst>
        </pc:spChg>
        <pc:spChg chg="add del mod">
          <ac:chgData name="Mili Diengdoh" userId="4e667e83-9d62-4727-9cfb-ee24b16ffb56" providerId="ADAL" clId="{6BE5A410-A20A-4CC6-B0C6-E936431680F0}" dt="2020-07-14T15:44:49.957" v="304"/>
          <ac:spMkLst>
            <pc:docMk/>
            <pc:sldMk cId="2903744268" sldId="258"/>
            <ac:spMk id="4" creationId="{A37F7D1C-B3C2-4489-89E9-62AFEAEAFB6E}"/>
          </ac:spMkLst>
        </pc:spChg>
        <pc:spChg chg="mod">
          <ac:chgData name="Mili Diengdoh" userId="4e667e83-9d62-4727-9cfb-ee24b16ffb56" providerId="ADAL" clId="{6BE5A410-A20A-4CC6-B0C6-E936431680F0}" dt="2020-07-14T15:44:52.418" v="305" actId="14100"/>
          <ac:spMkLst>
            <pc:docMk/>
            <pc:sldMk cId="2903744268" sldId="258"/>
            <ac:spMk id="14" creationId="{A6696132-7474-496F-9A5A-247DB338AF6D}"/>
          </ac:spMkLst>
        </pc:spChg>
      </pc:sldChg>
      <pc:sldChg chg="modSp mod">
        <pc:chgData name="Mili Diengdoh" userId="4e667e83-9d62-4727-9cfb-ee24b16ffb56" providerId="ADAL" clId="{6BE5A410-A20A-4CC6-B0C6-E936431680F0}" dt="2020-07-14T15:45:21.267" v="310" actId="1037"/>
        <pc:sldMkLst>
          <pc:docMk/>
          <pc:sldMk cId="3468777602" sldId="265"/>
        </pc:sldMkLst>
        <pc:picChg chg="mod">
          <ac:chgData name="Mili Diengdoh" userId="4e667e83-9d62-4727-9cfb-ee24b16ffb56" providerId="ADAL" clId="{6BE5A410-A20A-4CC6-B0C6-E936431680F0}" dt="2020-07-14T15:45:21.267" v="310" actId="1037"/>
          <ac:picMkLst>
            <pc:docMk/>
            <pc:sldMk cId="3468777602" sldId="265"/>
            <ac:picMk id="12" creationId="{90913E97-25A5-4593-98D0-EFA86C312319}"/>
          </ac:picMkLst>
        </pc:picChg>
      </pc:sldChg>
      <pc:sldChg chg="modSp mod">
        <pc:chgData name="Mili Diengdoh" userId="4e667e83-9d62-4727-9cfb-ee24b16ffb56" providerId="ADAL" clId="{6BE5A410-A20A-4CC6-B0C6-E936431680F0}" dt="2020-07-14T15:46:31.538" v="325" actId="20577"/>
        <pc:sldMkLst>
          <pc:docMk/>
          <pc:sldMk cId="2932533512" sldId="637"/>
        </pc:sldMkLst>
        <pc:spChg chg="mod">
          <ac:chgData name="Mili Diengdoh" userId="4e667e83-9d62-4727-9cfb-ee24b16ffb56" providerId="ADAL" clId="{6BE5A410-A20A-4CC6-B0C6-E936431680F0}" dt="2020-07-14T15:46:31.538" v="325" actId="20577"/>
          <ac:spMkLst>
            <pc:docMk/>
            <pc:sldMk cId="2932533512" sldId="637"/>
            <ac:spMk id="9" creationId="{F9F001FF-AA11-4369-AACC-518AE79E21F5}"/>
          </ac:spMkLst>
        </pc:spChg>
      </pc:sldChg>
      <pc:sldChg chg="modSp">
        <pc:chgData name="Mili Diengdoh" userId="4e667e83-9d62-4727-9cfb-ee24b16ffb56" providerId="ADAL" clId="{6BE5A410-A20A-4CC6-B0C6-E936431680F0}" dt="2020-07-14T15:42:43.030" v="260"/>
        <pc:sldMkLst>
          <pc:docMk/>
          <pc:sldMk cId="3560731283" sldId="1422"/>
        </pc:sldMkLst>
        <pc:spChg chg="mod">
          <ac:chgData name="Mili Diengdoh" userId="4e667e83-9d62-4727-9cfb-ee24b16ffb56" providerId="ADAL" clId="{6BE5A410-A20A-4CC6-B0C6-E936431680F0}" dt="2020-07-14T15:42:43.030" v="260"/>
          <ac:spMkLst>
            <pc:docMk/>
            <pc:sldMk cId="3560731283" sldId="1422"/>
            <ac:spMk id="2" creationId="{06456474-6022-48BB-A434-CF09068ED1E2}"/>
          </ac:spMkLst>
        </pc:spChg>
      </pc:sldChg>
      <pc:sldChg chg="addSp delSp modSp mod">
        <pc:chgData name="Mili Diengdoh" userId="4e667e83-9d62-4727-9cfb-ee24b16ffb56" providerId="ADAL" clId="{6BE5A410-A20A-4CC6-B0C6-E936431680F0}" dt="2020-07-14T15:47:21.223" v="338" actId="1076"/>
        <pc:sldMkLst>
          <pc:docMk/>
          <pc:sldMk cId="1375919683" sldId="1459"/>
        </pc:sldMkLst>
        <pc:spChg chg="add del mod">
          <ac:chgData name="Mili Diengdoh" userId="4e667e83-9d62-4727-9cfb-ee24b16ffb56" providerId="ADAL" clId="{6BE5A410-A20A-4CC6-B0C6-E936431680F0}" dt="2020-07-14T15:47:13.965" v="335"/>
          <ac:spMkLst>
            <pc:docMk/>
            <pc:sldMk cId="1375919683" sldId="1459"/>
            <ac:spMk id="2" creationId="{E246C9E4-474A-4A04-BCE6-EC5B25567151}"/>
          </ac:spMkLst>
        </pc:spChg>
        <pc:spChg chg="mod">
          <ac:chgData name="Mili Diengdoh" userId="4e667e83-9d62-4727-9cfb-ee24b16ffb56" providerId="ADAL" clId="{6BE5A410-A20A-4CC6-B0C6-E936431680F0}" dt="2020-07-14T15:47:13.965" v="335"/>
          <ac:spMkLst>
            <pc:docMk/>
            <pc:sldMk cId="1375919683" sldId="1459"/>
            <ac:spMk id="6" creationId="{7E3067B4-8443-4570-8EA1-77B900C9DC0D}"/>
          </ac:spMkLst>
        </pc:spChg>
        <pc:spChg chg="mod">
          <ac:chgData name="Mili Diengdoh" userId="4e667e83-9d62-4727-9cfb-ee24b16ffb56" providerId="ADAL" clId="{6BE5A410-A20A-4CC6-B0C6-E936431680F0}" dt="2020-07-14T15:47:21.223" v="338" actId="1076"/>
          <ac:spMkLst>
            <pc:docMk/>
            <pc:sldMk cId="1375919683" sldId="1459"/>
            <ac:spMk id="9" creationId="{9DDC5844-B158-471A-AC6D-7CB2E21649C9}"/>
          </ac:spMkLst>
        </pc:spChg>
        <pc:spChg chg="mod">
          <ac:chgData name="Mili Diengdoh" userId="4e667e83-9d62-4727-9cfb-ee24b16ffb56" providerId="ADAL" clId="{6BE5A410-A20A-4CC6-B0C6-E936431680F0}" dt="2020-07-14T15:47:17.263" v="336" actId="404"/>
          <ac:spMkLst>
            <pc:docMk/>
            <pc:sldMk cId="1375919683" sldId="1459"/>
            <ac:spMk id="11" creationId="{5C399C4F-D8ED-46B3-9E2E-87C944B4A863}"/>
          </ac:spMkLst>
        </pc:spChg>
      </pc:sldChg>
      <pc:sldChg chg="modSp">
        <pc:chgData name="Mili Diengdoh" userId="4e667e83-9d62-4727-9cfb-ee24b16ffb56" providerId="ADAL" clId="{6BE5A410-A20A-4CC6-B0C6-E936431680F0}" dt="2020-07-14T15:50:50.119" v="372"/>
        <pc:sldMkLst>
          <pc:docMk/>
          <pc:sldMk cId="3746766023" sldId="1865"/>
        </pc:sldMkLst>
        <pc:spChg chg="mod">
          <ac:chgData name="Mili Diengdoh" userId="4e667e83-9d62-4727-9cfb-ee24b16ffb56" providerId="ADAL" clId="{6BE5A410-A20A-4CC6-B0C6-E936431680F0}" dt="2020-07-14T15:50:50.119" v="372"/>
          <ac:spMkLst>
            <pc:docMk/>
            <pc:sldMk cId="3746766023" sldId="1865"/>
            <ac:spMk id="4" creationId="{0CD8665D-5A50-4F07-9D33-48CCD3FD74C7}"/>
          </ac:spMkLst>
        </pc:spChg>
      </pc:sldChg>
      <pc:sldChg chg="addSp delSp modSp mod">
        <pc:chgData name="Mili Diengdoh" userId="4e667e83-9d62-4727-9cfb-ee24b16ffb56" providerId="ADAL" clId="{6BE5A410-A20A-4CC6-B0C6-E936431680F0}" dt="2020-07-14T15:50:08.087" v="366" actId="14100"/>
        <pc:sldMkLst>
          <pc:docMk/>
          <pc:sldMk cId="147127208" sldId="1871"/>
        </pc:sldMkLst>
        <pc:spChg chg="add del mod">
          <ac:chgData name="Mili Diengdoh" userId="4e667e83-9d62-4727-9cfb-ee24b16ffb56" providerId="ADAL" clId="{6BE5A410-A20A-4CC6-B0C6-E936431680F0}" dt="2020-07-14T15:45:10.686" v="309"/>
          <ac:spMkLst>
            <pc:docMk/>
            <pc:sldMk cId="147127208" sldId="1871"/>
            <ac:spMk id="3" creationId="{733D18F1-57B7-4A47-A90B-397543F2E21F}"/>
          </ac:spMkLst>
        </pc:spChg>
        <pc:spChg chg="mod">
          <ac:chgData name="Mili Diengdoh" userId="4e667e83-9d62-4727-9cfb-ee24b16ffb56" providerId="ADAL" clId="{6BE5A410-A20A-4CC6-B0C6-E936431680F0}" dt="2020-07-14T15:45:10.686" v="309"/>
          <ac:spMkLst>
            <pc:docMk/>
            <pc:sldMk cId="147127208" sldId="1871"/>
            <ac:spMk id="4" creationId="{0CD8665D-5A50-4F07-9D33-48CCD3FD74C7}"/>
          </ac:spMkLst>
        </pc:spChg>
        <pc:picChg chg="mod">
          <ac:chgData name="Mili Diengdoh" userId="4e667e83-9d62-4727-9cfb-ee24b16ffb56" providerId="ADAL" clId="{6BE5A410-A20A-4CC6-B0C6-E936431680F0}" dt="2020-07-14T15:50:08.087" v="366" actId="14100"/>
          <ac:picMkLst>
            <pc:docMk/>
            <pc:sldMk cId="147127208" sldId="1871"/>
            <ac:picMk id="2" creationId="{DF29C2DE-71B7-47D7-8ADB-D93CE19BF348}"/>
          </ac:picMkLst>
        </pc:picChg>
      </pc:sldChg>
      <pc:sldChg chg="addSp delSp modSp mod">
        <pc:chgData name="Mili Diengdoh" userId="4e667e83-9d62-4727-9cfb-ee24b16ffb56" providerId="ADAL" clId="{6BE5A410-A20A-4CC6-B0C6-E936431680F0}" dt="2020-07-14T15:45:55.044" v="323" actId="14100"/>
        <pc:sldMkLst>
          <pc:docMk/>
          <pc:sldMk cId="3335741821" sldId="1872"/>
        </pc:sldMkLst>
        <pc:spChg chg="add del mod">
          <ac:chgData name="Mili Diengdoh" userId="4e667e83-9d62-4727-9cfb-ee24b16ffb56" providerId="ADAL" clId="{6BE5A410-A20A-4CC6-B0C6-E936431680F0}" dt="2020-07-14T15:45:25.561" v="311"/>
          <ac:spMkLst>
            <pc:docMk/>
            <pc:sldMk cId="3335741821" sldId="1872"/>
            <ac:spMk id="3" creationId="{21A0A958-6218-40B2-A842-5F0240145A16}"/>
          </ac:spMkLst>
        </pc:spChg>
        <pc:spChg chg="mod">
          <ac:chgData name="Mili Diengdoh" userId="4e667e83-9d62-4727-9cfb-ee24b16ffb56" providerId="ADAL" clId="{6BE5A410-A20A-4CC6-B0C6-E936431680F0}" dt="2020-07-14T15:45:44.400" v="321" actId="255"/>
          <ac:spMkLst>
            <pc:docMk/>
            <pc:sldMk cId="3335741821" sldId="1872"/>
            <ac:spMk id="4" creationId="{0CD8665D-5A50-4F07-9D33-48CCD3FD74C7}"/>
          </ac:spMkLst>
        </pc:spChg>
        <pc:picChg chg="mod">
          <ac:chgData name="Mili Diengdoh" userId="4e667e83-9d62-4727-9cfb-ee24b16ffb56" providerId="ADAL" clId="{6BE5A410-A20A-4CC6-B0C6-E936431680F0}" dt="2020-07-14T15:45:55.044" v="323" actId="14100"/>
          <ac:picMkLst>
            <pc:docMk/>
            <pc:sldMk cId="3335741821" sldId="1872"/>
            <ac:picMk id="2" creationId="{0A18A90D-E278-4A6A-8278-6DEC6F685BB7}"/>
          </ac:picMkLst>
        </pc:picChg>
      </pc:sldChg>
      <pc:sldChg chg="addSp delSp modSp mod">
        <pc:chgData name="Mili Diengdoh" userId="4e667e83-9d62-4727-9cfb-ee24b16ffb56" providerId="ADAL" clId="{6BE5A410-A20A-4CC6-B0C6-E936431680F0}" dt="2020-07-14T15:46:49.721" v="329" actId="14100"/>
        <pc:sldMkLst>
          <pc:docMk/>
          <pc:sldMk cId="323899221" sldId="1873"/>
        </pc:sldMkLst>
        <pc:spChg chg="add del mod">
          <ac:chgData name="Mili Diengdoh" userId="4e667e83-9d62-4727-9cfb-ee24b16ffb56" providerId="ADAL" clId="{6BE5A410-A20A-4CC6-B0C6-E936431680F0}" dt="2020-07-14T15:46:46.371" v="328"/>
          <ac:spMkLst>
            <pc:docMk/>
            <pc:sldMk cId="323899221" sldId="1873"/>
            <ac:spMk id="3" creationId="{668EF578-3A50-4A3B-BDC7-42EBB0DE60B4}"/>
          </ac:spMkLst>
        </pc:spChg>
        <pc:spChg chg="mod">
          <ac:chgData name="Mili Diengdoh" userId="4e667e83-9d62-4727-9cfb-ee24b16ffb56" providerId="ADAL" clId="{6BE5A410-A20A-4CC6-B0C6-E936431680F0}" dt="2020-07-14T15:46:46.371" v="328"/>
          <ac:spMkLst>
            <pc:docMk/>
            <pc:sldMk cId="323899221" sldId="1873"/>
            <ac:spMk id="4" creationId="{0CD8665D-5A50-4F07-9D33-48CCD3FD74C7}"/>
          </ac:spMkLst>
        </pc:spChg>
        <pc:picChg chg="mod">
          <ac:chgData name="Mili Diengdoh" userId="4e667e83-9d62-4727-9cfb-ee24b16ffb56" providerId="ADAL" clId="{6BE5A410-A20A-4CC6-B0C6-E936431680F0}" dt="2020-07-14T15:46:49.721" v="329" actId="14100"/>
          <ac:picMkLst>
            <pc:docMk/>
            <pc:sldMk cId="323899221" sldId="1873"/>
            <ac:picMk id="2" creationId="{23CABE30-2418-4516-BAC5-130AF17D9FFA}"/>
          </ac:picMkLst>
        </pc:picChg>
      </pc:sldChg>
      <pc:sldChg chg="addSp delSp modSp mod">
        <pc:chgData name="Mili Diengdoh" userId="4e667e83-9d62-4727-9cfb-ee24b16ffb56" providerId="ADAL" clId="{6BE5A410-A20A-4CC6-B0C6-E936431680F0}" dt="2020-07-14T15:47:06.841" v="334" actId="14100"/>
        <pc:sldMkLst>
          <pc:docMk/>
          <pc:sldMk cId="4000954467" sldId="1874"/>
        </pc:sldMkLst>
        <pc:spChg chg="add del mod">
          <ac:chgData name="Mili Diengdoh" userId="4e667e83-9d62-4727-9cfb-ee24b16ffb56" providerId="ADAL" clId="{6BE5A410-A20A-4CC6-B0C6-E936431680F0}" dt="2020-07-14T15:47:02.891" v="333"/>
          <ac:spMkLst>
            <pc:docMk/>
            <pc:sldMk cId="4000954467" sldId="1874"/>
            <ac:spMk id="2" creationId="{D84FB6B5-7F79-4B3B-BB33-62E0A2F9394C}"/>
          </ac:spMkLst>
        </pc:spChg>
        <pc:spChg chg="mod">
          <ac:chgData name="Mili Diengdoh" userId="4e667e83-9d62-4727-9cfb-ee24b16ffb56" providerId="ADAL" clId="{6BE5A410-A20A-4CC6-B0C6-E936431680F0}" dt="2020-07-14T15:47:02.891" v="333"/>
          <ac:spMkLst>
            <pc:docMk/>
            <pc:sldMk cId="4000954467" sldId="1874"/>
            <ac:spMk id="4" creationId="{0CD8665D-5A50-4F07-9D33-48CCD3FD74C7}"/>
          </ac:spMkLst>
        </pc:spChg>
        <pc:picChg chg="mod">
          <ac:chgData name="Mili Diengdoh" userId="4e667e83-9d62-4727-9cfb-ee24b16ffb56" providerId="ADAL" clId="{6BE5A410-A20A-4CC6-B0C6-E936431680F0}" dt="2020-07-14T15:47:06.841" v="334" actId="14100"/>
          <ac:picMkLst>
            <pc:docMk/>
            <pc:sldMk cId="4000954467" sldId="1874"/>
            <ac:picMk id="5" creationId="{40D91462-F2ED-4332-B7A2-CE01CFEA3D47}"/>
          </ac:picMkLst>
        </pc:picChg>
      </pc:sldChg>
      <pc:sldChg chg="modSp mod">
        <pc:chgData name="Mili Diengdoh" userId="4e667e83-9d62-4727-9cfb-ee24b16ffb56" providerId="ADAL" clId="{6BE5A410-A20A-4CC6-B0C6-E936431680F0}" dt="2020-07-14T15:46:56.278" v="330" actId="1076"/>
        <pc:sldMkLst>
          <pc:docMk/>
          <pc:sldMk cId="2005633850" sldId="1876"/>
        </pc:sldMkLst>
        <pc:spChg chg="mod">
          <ac:chgData name="Mili Diengdoh" userId="4e667e83-9d62-4727-9cfb-ee24b16ffb56" providerId="ADAL" clId="{6BE5A410-A20A-4CC6-B0C6-E936431680F0}" dt="2020-07-14T15:46:56.278" v="330" actId="1076"/>
          <ac:spMkLst>
            <pc:docMk/>
            <pc:sldMk cId="2005633850" sldId="1876"/>
            <ac:spMk id="3" creationId="{527179C6-15D9-47C9-8DBD-E88D8BD463B8}"/>
          </ac:spMkLst>
        </pc:spChg>
      </pc:sldChg>
      <pc:sldChg chg="addSp delSp modSp mod">
        <pc:chgData name="Mili Diengdoh" userId="4e667e83-9d62-4727-9cfb-ee24b16ffb56" providerId="ADAL" clId="{6BE5A410-A20A-4CC6-B0C6-E936431680F0}" dt="2020-07-14T15:48:32.064" v="349" actId="13244"/>
        <pc:sldMkLst>
          <pc:docMk/>
          <pc:sldMk cId="3299241507" sldId="1877"/>
        </pc:sldMkLst>
        <pc:picChg chg="add mod">
          <ac:chgData name="Mili Diengdoh" userId="4e667e83-9d62-4727-9cfb-ee24b16ffb56" providerId="ADAL" clId="{6BE5A410-A20A-4CC6-B0C6-E936431680F0}" dt="2020-07-14T15:48:32.064" v="349" actId="13244"/>
          <ac:picMkLst>
            <pc:docMk/>
            <pc:sldMk cId="3299241507" sldId="1877"/>
            <ac:picMk id="3" creationId="{AEA7E764-760E-4A10-A0E5-D51119649B5E}"/>
          </ac:picMkLst>
        </pc:picChg>
        <pc:picChg chg="del mod">
          <ac:chgData name="Mili Diengdoh" userId="4e667e83-9d62-4727-9cfb-ee24b16ffb56" providerId="ADAL" clId="{6BE5A410-A20A-4CC6-B0C6-E936431680F0}" dt="2020-07-14T15:48:25.308" v="347" actId="478"/>
          <ac:picMkLst>
            <pc:docMk/>
            <pc:sldMk cId="3299241507" sldId="1877"/>
            <ac:picMk id="55" creationId="{FEFA3D58-6265-418D-B6E3-03B2A942555A}"/>
          </ac:picMkLst>
        </pc:picChg>
        <pc:picChg chg="mod">
          <ac:chgData name="Mili Diengdoh" userId="4e667e83-9d62-4727-9cfb-ee24b16ffb56" providerId="ADAL" clId="{6BE5A410-A20A-4CC6-B0C6-E936431680F0}" dt="2020-07-14T15:48:27.148" v="348" actId="552"/>
          <ac:picMkLst>
            <pc:docMk/>
            <pc:sldMk cId="3299241507" sldId="1877"/>
            <ac:picMk id="61" creationId="{181900E4-1F90-4693-B9BD-1043A22D60FD}"/>
          </ac:picMkLst>
        </pc:picChg>
      </pc:sldChg>
      <pc:sldChg chg="modSp mod">
        <pc:chgData name="Mili Diengdoh" userId="4e667e83-9d62-4727-9cfb-ee24b16ffb56" providerId="ADAL" clId="{6BE5A410-A20A-4CC6-B0C6-E936431680F0}" dt="2020-07-14T15:51:07.547" v="374" actId="14100"/>
        <pc:sldMkLst>
          <pc:docMk/>
          <pc:sldMk cId="3060697331" sldId="1878"/>
        </pc:sldMkLst>
        <pc:picChg chg="mod">
          <ac:chgData name="Mili Diengdoh" userId="4e667e83-9d62-4727-9cfb-ee24b16ffb56" providerId="ADAL" clId="{6BE5A410-A20A-4CC6-B0C6-E936431680F0}" dt="2020-07-14T15:51:07.547" v="374" actId="14100"/>
          <ac:picMkLst>
            <pc:docMk/>
            <pc:sldMk cId="3060697331" sldId="1878"/>
            <ac:picMk id="2" creationId="{1CBD31F3-BA00-4724-944E-BE4382D88B88}"/>
          </ac:picMkLst>
        </pc:picChg>
      </pc:sldChg>
      <pc:sldChg chg="addSp delSp modSp mod modClrScheme chgLayout">
        <pc:chgData name="Mili Diengdoh" userId="4e667e83-9d62-4727-9cfb-ee24b16ffb56" providerId="ADAL" clId="{6BE5A410-A20A-4CC6-B0C6-E936431680F0}" dt="2020-07-14T15:50:55.258" v="373"/>
        <pc:sldMkLst>
          <pc:docMk/>
          <pc:sldMk cId="1663750524" sldId="1879"/>
        </pc:sldMkLst>
        <pc:spChg chg="mod ord">
          <ac:chgData name="Mili Diengdoh" userId="4e667e83-9d62-4727-9cfb-ee24b16ffb56" providerId="ADAL" clId="{6BE5A410-A20A-4CC6-B0C6-E936431680F0}" dt="2020-07-14T15:33:24.149" v="1"/>
          <ac:spMkLst>
            <pc:docMk/>
            <pc:sldMk cId="1663750524" sldId="1879"/>
            <ac:spMk id="2" creationId="{D0161B9C-B4A1-4E8B-BDD0-8D4B9DE9519A}"/>
          </ac:spMkLst>
        </pc:spChg>
        <pc:spChg chg="add del mod">
          <ac:chgData name="Mili Diengdoh" userId="4e667e83-9d62-4727-9cfb-ee24b16ffb56" providerId="ADAL" clId="{6BE5A410-A20A-4CC6-B0C6-E936431680F0}" dt="2020-07-14T15:33:24.149" v="1"/>
          <ac:spMkLst>
            <pc:docMk/>
            <pc:sldMk cId="1663750524" sldId="1879"/>
            <ac:spMk id="3" creationId="{6302F07D-DE10-46B2-BB9D-339FF8AA3798}"/>
          </ac:spMkLst>
        </pc:spChg>
        <pc:spChg chg="add del mod">
          <ac:chgData name="Mili Diengdoh" userId="4e667e83-9d62-4727-9cfb-ee24b16ffb56" providerId="ADAL" clId="{6BE5A410-A20A-4CC6-B0C6-E936431680F0}" dt="2020-07-14T15:35:10.393" v="35"/>
          <ac:spMkLst>
            <pc:docMk/>
            <pc:sldMk cId="1663750524" sldId="1879"/>
            <ac:spMk id="6" creationId="{556E5F3C-23F4-461A-93D3-2CF649237820}"/>
          </ac:spMkLst>
        </pc:spChg>
        <pc:spChg chg="add del mod">
          <ac:chgData name="Mili Diengdoh" userId="4e667e83-9d62-4727-9cfb-ee24b16ffb56" providerId="ADAL" clId="{6BE5A410-A20A-4CC6-B0C6-E936431680F0}" dt="2020-07-14T15:38:46.032" v="188"/>
          <ac:spMkLst>
            <pc:docMk/>
            <pc:sldMk cId="1663750524" sldId="1879"/>
            <ac:spMk id="11" creationId="{88E0D415-2383-4730-BFE2-9D6B90935227}"/>
          </ac:spMkLst>
        </pc:spChg>
        <pc:spChg chg="add del mod">
          <ac:chgData name="Mili Diengdoh" userId="4e667e83-9d62-4727-9cfb-ee24b16ffb56" providerId="ADAL" clId="{6BE5A410-A20A-4CC6-B0C6-E936431680F0}" dt="2020-07-14T15:39:33.916" v="208" actId="478"/>
          <ac:spMkLst>
            <pc:docMk/>
            <pc:sldMk cId="1663750524" sldId="1879"/>
            <ac:spMk id="14" creationId="{E4198106-E324-4FE1-AEE0-FA1AFCF818C6}"/>
          </ac:spMkLst>
        </pc:spChg>
        <pc:spChg chg="mod">
          <ac:chgData name="Mili Diengdoh" userId="4e667e83-9d62-4727-9cfb-ee24b16ffb56" providerId="ADAL" clId="{6BE5A410-A20A-4CC6-B0C6-E936431680F0}" dt="2020-07-14T15:35:02.096" v="30"/>
          <ac:spMkLst>
            <pc:docMk/>
            <pc:sldMk cId="1663750524" sldId="1879"/>
            <ac:spMk id="20" creationId="{2536F6AE-0C55-44D9-8B59-449F527715E5}"/>
          </ac:spMkLst>
        </pc:spChg>
        <pc:spChg chg="mod topLvl">
          <ac:chgData name="Mili Diengdoh" userId="4e667e83-9d62-4727-9cfb-ee24b16ffb56" providerId="ADAL" clId="{6BE5A410-A20A-4CC6-B0C6-E936431680F0}" dt="2020-07-14T15:42:51.815" v="262"/>
          <ac:spMkLst>
            <pc:docMk/>
            <pc:sldMk cId="1663750524" sldId="1879"/>
            <ac:spMk id="35" creationId="{CF545CFF-B6A9-4A04-B447-2AA7F55D9EAD}"/>
          </ac:spMkLst>
        </pc:spChg>
        <pc:spChg chg="mod topLvl">
          <ac:chgData name="Mili Diengdoh" userId="4e667e83-9d62-4727-9cfb-ee24b16ffb56" providerId="ADAL" clId="{6BE5A410-A20A-4CC6-B0C6-E936431680F0}" dt="2020-07-14T15:50:55.258" v="373"/>
          <ac:spMkLst>
            <pc:docMk/>
            <pc:sldMk cId="1663750524" sldId="1879"/>
            <ac:spMk id="39" creationId="{21EC1C6B-6CD0-48F9-8D21-E6CFB6DDAC46}"/>
          </ac:spMkLst>
        </pc:spChg>
        <pc:spChg chg="mod topLvl">
          <ac:chgData name="Mili Diengdoh" userId="4e667e83-9d62-4727-9cfb-ee24b16ffb56" providerId="ADAL" clId="{6BE5A410-A20A-4CC6-B0C6-E936431680F0}" dt="2020-07-14T15:42:54.591" v="266"/>
          <ac:spMkLst>
            <pc:docMk/>
            <pc:sldMk cId="1663750524" sldId="1879"/>
            <ac:spMk id="43" creationId="{23426074-C46E-4929-B1B6-828DDE5817ED}"/>
          </ac:spMkLst>
        </pc:spChg>
        <pc:spChg chg="mod topLvl">
          <ac:chgData name="Mili Diengdoh" userId="4e667e83-9d62-4727-9cfb-ee24b16ffb56" providerId="ADAL" clId="{6BE5A410-A20A-4CC6-B0C6-E936431680F0}" dt="2020-07-14T15:43:13.546" v="278" actId="20577"/>
          <ac:spMkLst>
            <pc:docMk/>
            <pc:sldMk cId="1663750524" sldId="1879"/>
            <ac:spMk id="47" creationId="{94C9B83F-B143-4136-984E-CE027C468E65}"/>
          </ac:spMkLst>
        </pc:spChg>
        <pc:spChg chg="mod topLvl">
          <ac:chgData name="Mili Diengdoh" userId="4e667e83-9d62-4727-9cfb-ee24b16ffb56" providerId="ADAL" clId="{6BE5A410-A20A-4CC6-B0C6-E936431680F0}" dt="2020-07-14T15:42:57.481" v="270"/>
          <ac:spMkLst>
            <pc:docMk/>
            <pc:sldMk cId="1663750524" sldId="1879"/>
            <ac:spMk id="51" creationId="{C2348880-C690-4024-B93C-1DF9EF6C778E}"/>
          </ac:spMkLst>
        </pc:spChg>
        <pc:spChg chg="mod topLvl">
          <ac:chgData name="Mili Diengdoh" userId="4e667e83-9d62-4727-9cfb-ee24b16ffb56" providerId="ADAL" clId="{6BE5A410-A20A-4CC6-B0C6-E936431680F0}" dt="2020-07-14T15:42:58.490" v="272"/>
          <ac:spMkLst>
            <pc:docMk/>
            <pc:sldMk cId="1663750524" sldId="1879"/>
            <ac:spMk id="55" creationId="{FB53A9C4-36AE-4297-97AF-05BC48B950CC}"/>
          </ac:spMkLst>
        </pc:spChg>
        <pc:spChg chg="mod topLvl">
          <ac:chgData name="Mili Diengdoh" userId="4e667e83-9d62-4727-9cfb-ee24b16ffb56" providerId="ADAL" clId="{6BE5A410-A20A-4CC6-B0C6-E936431680F0}" dt="2020-07-14T15:42:59.703" v="274"/>
          <ac:spMkLst>
            <pc:docMk/>
            <pc:sldMk cId="1663750524" sldId="1879"/>
            <ac:spMk id="59" creationId="{1F44E263-2387-4E27-9995-DBF5AE00B913}"/>
          </ac:spMkLst>
        </pc:spChg>
        <pc:grpChg chg="add mod">
          <ac:chgData name="Mili Diengdoh" userId="4e667e83-9d62-4727-9cfb-ee24b16ffb56" providerId="ADAL" clId="{6BE5A410-A20A-4CC6-B0C6-E936431680F0}" dt="2020-07-14T15:33:30.545" v="5" actId="164"/>
          <ac:grpSpMkLst>
            <pc:docMk/>
            <pc:sldMk cId="1663750524" sldId="1879"/>
            <ac:grpSpMk id="5" creationId="{CF465831-DA70-400D-A2A0-BF00E2D3BC76}"/>
          </ac:grpSpMkLst>
        </pc:grpChg>
        <pc:grpChg chg="add del mod">
          <ac:chgData name="Mili Diengdoh" userId="4e667e83-9d62-4727-9cfb-ee24b16ffb56" providerId="ADAL" clId="{6BE5A410-A20A-4CC6-B0C6-E936431680F0}" dt="2020-07-14T15:37:27.601" v="159" actId="165"/>
          <ac:grpSpMkLst>
            <pc:docMk/>
            <pc:sldMk cId="1663750524" sldId="1879"/>
            <ac:grpSpMk id="10" creationId="{94388E69-1174-4483-9A5C-132A380F85FD}"/>
          </ac:grpSpMkLst>
        </pc:grpChg>
        <pc:grpChg chg="add del mod">
          <ac:chgData name="Mili Diengdoh" userId="4e667e83-9d62-4727-9cfb-ee24b16ffb56" providerId="ADAL" clId="{6BE5A410-A20A-4CC6-B0C6-E936431680F0}" dt="2020-07-14T15:40:02.570" v="226" actId="165"/>
          <ac:grpSpMkLst>
            <pc:docMk/>
            <pc:sldMk cId="1663750524" sldId="1879"/>
            <ac:grpSpMk id="17" creationId="{F4DF74C9-6529-45BB-BE61-E275CBBDB8BB}"/>
          </ac:grpSpMkLst>
        </pc:grpChg>
        <pc:grpChg chg="add del mod">
          <ac:chgData name="Mili Diengdoh" userId="4e667e83-9d62-4727-9cfb-ee24b16ffb56" providerId="ADAL" clId="{6BE5A410-A20A-4CC6-B0C6-E936431680F0}" dt="2020-07-14T15:40:02.570" v="226" actId="165"/>
          <ac:grpSpMkLst>
            <pc:docMk/>
            <pc:sldMk cId="1663750524" sldId="1879"/>
            <ac:grpSpMk id="18" creationId="{170B556C-753C-418D-A96E-0DC007D88C76}"/>
          </ac:grpSpMkLst>
        </pc:grpChg>
        <pc:grpChg chg="add del mod">
          <ac:chgData name="Mili Diengdoh" userId="4e667e83-9d62-4727-9cfb-ee24b16ffb56" providerId="ADAL" clId="{6BE5A410-A20A-4CC6-B0C6-E936431680F0}" dt="2020-07-14T15:40:02.570" v="226" actId="165"/>
          <ac:grpSpMkLst>
            <pc:docMk/>
            <pc:sldMk cId="1663750524" sldId="1879"/>
            <ac:grpSpMk id="19" creationId="{C01AA75A-2852-4A69-97AF-72A83FD669FA}"/>
          </ac:grpSpMkLst>
        </pc:grpChg>
        <pc:grpChg chg="add del mod">
          <ac:chgData name="Mili Diengdoh" userId="4e667e83-9d62-4727-9cfb-ee24b16ffb56" providerId="ADAL" clId="{6BE5A410-A20A-4CC6-B0C6-E936431680F0}" dt="2020-07-14T15:40:02.570" v="226" actId="165"/>
          <ac:grpSpMkLst>
            <pc:docMk/>
            <pc:sldMk cId="1663750524" sldId="1879"/>
            <ac:grpSpMk id="23" creationId="{EE954962-B844-4055-8C48-7D372D2FDAA3}"/>
          </ac:grpSpMkLst>
        </pc:grpChg>
        <pc:grpChg chg="add del mod">
          <ac:chgData name="Mili Diengdoh" userId="4e667e83-9d62-4727-9cfb-ee24b16ffb56" providerId="ADAL" clId="{6BE5A410-A20A-4CC6-B0C6-E936431680F0}" dt="2020-07-14T15:40:12.488" v="231" actId="165"/>
          <ac:grpSpMkLst>
            <pc:docMk/>
            <pc:sldMk cId="1663750524" sldId="1879"/>
            <ac:grpSpMk id="24" creationId="{ED3EC6E0-6F0A-41E8-8C40-12B5533C6F8B}"/>
          </ac:grpSpMkLst>
        </pc:grpChg>
        <pc:grpChg chg="add del mod">
          <ac:chgData name="Mili Diengdoh" userId="4e667e83-9d62-4727-9cfb-ee24b16ffb56" providerId="ADAL" clId="{6BE5A410-A20A-4CC6-B0C6-E936431680F0}" dt="2020-07-14T15:40:17.606" v="234" actId="165"/>
          <ac:grpSpMkLst>
            <pc:docMk/>
            <pc:sldMk cId="1663750524" sldId="1879"/>
            <ac:grpSpMk id="25" creationId="{F8C1A071-C634-463A-86D8-512BB31B2E54}"/>
          </ac:grpSpMkLst>
        </pc:grpChg>
        <pc:picChg chg="mod">
          <ac:chgData name="Mili Diengdoh" userId="4e667e83-9d62-4727-9cfb-ee24b16ffb56" providerId="ADAL" clId="{6BE5A410-A20A-4CC6-B0C6-E936431680F0}" dt="2020-07-14T15:40:37.683" v="241" actId="12789"/>
          <ac:picMkLst>
            <pc:docMk/>
            <pc:sldMk cId="1663750524" sldId="1879"/>
            <ac:picMk id="4" creationId="{F0BF5D84-999A-4112-8F84-B57F12E7AE51}"/>
          </ac:picMkLst>
        </pc:picChg>
        <pc:picChg chg="add del mod modCrop">
          <ac:chgData name="Mili Diengdoh" userId="4e667e83-9d62-4727-9cfb-ee24b16ffb56" providerId="ADAL" clId="{6BE5A410-A20A-4CC6-B0C6-E936431680F0}" dt="2020-07-14T15:36:38.788" v="61" actId="478"/>
          <ac:picMkLst>
            <pc:docMk/>
            <pc:sldMk cId="1663750524" sldId="1879"/>
            <ac:picMk id="7" creationId="{09B9083D-5E04-406D-9CCC-CB390B622F27}"/>
          </ac:picMkLst>
        </pc:picChg>
        <pc:picChg chg="add mod">
          <ac:chgData name="Mili Diengdoh" userId="4e667e83-9d62-4727-9cfb-ee24b16ffb56" providerId="ADAL" clId="{6BE5A410-A20A-4CC6-B0C6-E936431680F0}" dt="2020-07-14T15:41:33.700" v="254" actId="13244"/>
          <ac:picMkLst>
            <pc:docMk/>
            <pc:sldMk cId="1663750524" sldId="1879"/>
            <ac:picMk id="9" creationId="{72F16D4D-D9A3-4923-AFEE-F1694119711A}"/>
          </ac:picMkLst>
        </pc:picChg>
        <pc:picChg chg="add del mod ord">
          <ac:chgData name="Mili Diengdoh" userId="4e667e83-9d62-4727-9cfb-ee24b16ffb56" providerId="ADAL" clId="{6BE5A410-A20A-4CC6-B0C6-E936431680F0}" dt="2020-07-14T15:39:32.406" v="207" actId="478"/>
          <ac:picMkLst>
            <pc:docMk/>
            <pc:sldMk cId="1663750524" sldId="1879"/>
            <ac:picMk id="13" creationId="{38E67337-E5BD-49CF-9C27-FA53F8831FA6}"/>
          </ac:picMkLst>
        </pc:picChg>
        <pc:picChg chg="add mod">
          <ac:chgData name="Mili Diengdoh" userId="4e667e83-9d62-4727-9cfb-ee24b16ffb56" providerId="ADAL" clId="{6BE5A410-A20A-4CC6-B0C6-E936431680F0}" dt="2020-07-14T15:41:19.939" v="251" actId="13244"/>
          <ac:picMkLst>
            <pc:docMk/>
            <pc:sldMk cId="1663750524" sldId="1879"/>
            <ac:picMk id="16" creationId="{54C7AAB3-6939-42EE-9D95-55469263580A}"/>
          </ac:picMkLst>
        </pc:picChg>
        <pc:picChg chg="mod topLvl">
          <ac:chgData name="Mili Diengdoh" userId="4e667e83-9d62-4727-9cfb-ee24b16ffb56" providerId="ADAL" clId="{6BE5A410-A20A-4CC6-B0C6-E936431680F0}" dt="2020-07-14T15:40:25.453" v="236" actId="554"/>
          <ac:picMkLst>
            <pc:docMk/>
            <pc:sldMk cId="1663750524" sldId="1879"/>
            <ac:picMk id="21" creationId="{065248D8-F25D-4050-81BA-D3F5E0925841}"/>
          </ac:picMkLst>
        </pc:picChg>
        <pc:picChg chg="del mod modCrop">
          <ac:chgData name="Mili Diengdoh" userId="4e667e83-9d62-4727-9cfb-ee24b16ffb56" providerId="ADAL" clId="{6BE5A410-A20A-4CC6-B0C6-E936431680F0}" dt="2020-07-14T15:39:31.757" v="206" actId="478"/>
          <ac:picMkLst>
            <pc:docMk/>
            <pc:sldMk cId="1663750524" sldId="1879"/>
            <ac:picMk id="28" creationId="{C1D1B2E0-B39B-4EC0-9271-39E2F41380FD}"/>
          </ac:picMkLst>
        </pc:picChg>
        <pc:picChg chg="mod topLvl">
          <ac:chgData name="Mili Diengdoh" userId="4e667e83-9d62-4727-9cfb-ee24b16ffb56" providerId="ADAL" clId="{6BE5A410-A20A-4CC6-B0C6-E936431680F0}" dt="2020-07-14T15:40:02.570" v="226" actId="165"/>
          <ac:picMkLst>
            <pc:docMk/>
            <pc:sldMk cId="1663750524" sldId="1879"/>
            <ac:picMk id="37" creationId="{6FC29F0D-E59B-443E-A4ED-48CA43D34BEA}"/>
          </ac:picMkLst>
        </pc:picChg>
        <pc:picChg chg="mod topLvl">
          <ac:chgData name="Mili Diengdoh" userId="4e667e83-9d62-4727-9cfb-ee24b16ffb56" providerId="ADAL" clId="{6BE5A410-A20A-4CC6-B0C6-E936431680F0}" dt="2020-07-14T15:40:02.570" v="226" actId="165"/>
          <ac:picMkLst>
            <pc:docMk/>
            <pc:sldMk cId="1663750524" sldId="1879"/>
            <ac:picMk id="76" creationId="{AE72690E-2C5A-49FE-90AB-35ED47865BC5}"/>
          </ac:picMkLst>
        </pc:picChg>
        <pc:picChg chg="add del mod">
          <ac:chgData name="Mili Diengdoh" userId="4e667e83-9d62-4727-9cfb-ee24b16ffb56" providerId="ADAL" clId="{6BE5A410-A20A-4CC6-B0C6-E936431680F0}" dt="2020-07-14T15:35:10.393" v="35"/>
          <ac:picMkLst>
            <pc:docMk/>
            <pc:sldMk cId="1663750524" sldId="1879"/>
            <ac:picMk id="78" creationId="{CB23D7E6-BF5A-4AE6-8725-5899FA85B6F3}"/>
          </ac:picMkLst>
        </pc:picChg>
        <pc:picChg chg="mod topLvl">
          <ac:chgData name="Mili Diengdoh" userId="4e667e83-9d62-4727-9cfb-ee24b16ffb56" providerId="ADAL" clId="{6BE5A410-A20A-4CC6-B0C6-E936431680F0}" dt="2020-07-14T15:40:02.570" v="226" actId="165"/>
          <ac:picMkLst>
            <pc:docMk/>
            <pc:sldMk cId="1663750524" sldId="1879"/>
            <ac:picMk id="80" creationId="{DD0AB16F-01A5-4C3F-BC80-A12720F57223}"/>
          </ac:picMkLst>
        </pc:picChg>
        <pc:picChg chg="add del mod">
          <ac:chgData name="Mili Diengdoh" userId="4e667e83-9d62-4727-9cfb-ee24b16ffb56" providerId="ADAL" clId="{6BE5A410-A20A-4CC6-B0C6-E936431680F0}" dt="2020-07-14T15:38:46.032" v="188"/>
          <ac:picMkLst>
            <pc:docMk/>
            <pc:sldMk cId="1663750524" sldId="1879"/>
            <ac:picMk id="82" creationId="{F134A086-946F-40F5-9F9E-D9F490CA63A5}"/>
          </ac:picMkLst>
        </pc:picChg>
        <pc:picChg chg="add del mod">
          <ac:chgData name="Mili Diengdoh" userId="4e667e83-9d62-4727-9cfb-ee24b16ffb56" providerId="ADAL" clId="{6BE5A410-A20A-4CC6-B0C6-E936431680F0}" dt="2020-07-14T15:36:38.788" v="61" actId="478"/>
          <ac:picMkLst>
            <pc:docMk/>
            <pc:sldMk cId="1663750524" sldId="1879"/>
            <ac:picMk id="86" creationId="{EC36C141-0E79-41B3-B65A-6073EB07BA1F}"/>
          </ac:picMkLst>
        </pc:picChg>
        <pc:cxnChg chg="add mod topLvl">
          <ac:chgData name="Mili Diengdoh" userId="4e667e83-9d62-4727-9cfb-ee24b16ffb56" providerId="ADAL" clId="{6BE5A410-A20A-4CC6-B0C6-E936431680F0}" dt="2020-07-14T15:40:42.906" v="243" actId="13244"/>
          <ac:cxnSpMkLst>
            <pc:docMk/>
            <pc:sldMk cId="1663750524" sldId="1879"/>
            <ac:cxnSpMk id="34" creationId="{2F1E2868-F90D-4704-937D-03305AB2F064}"/>
          </ac:cxnSpMkLst>
        </pc:cxnChg>
        <pc:cxnChg chg="add mod topLvl">
          <ac:chgData name="Mili Diengdoh" userId="4e667e83-9d62-4727-9cfb-ee24b16ffb56" providerId="ADAL" clId="{6BE5A410-A20A-4CC6-B0C6-E936431680F0}" dt="2020-07-14T15:40:44.395" v="244" actId="13244"/>
          <ac:cxnSpMkLst>
            <pc:docMk/>
            <pc:sldMk cId="1663750524" sldId="1879"/>
            <ac:cxnSpMk id="36" creationId="{42B1F2C1-ADC8-488B-AB39-3DC0C0DE658A}"/>
          </ac:cxnSpMkLst>
        </pc:cxnChg>
        <pc:cxnChg chg="add mod topLvl">
          <ac:chgData name="Mili Diengdoh" userId="4e667e83-9d62-4727-9cfb-ee24b16ffb56" providerId="ADAL" clId="{6BE5A410-A20A-4CC6-B0C6-E936431680F0}" dt="2020-07-14T15:41:05.067" v="248" actId="13244"/>
          <ac:cxnSpMkLst>
            <pc:docMk/>
            <pc:sldMk cId="1663750524" sldId="1879"/>
            <ac:cxnSpMk id="40" creationId="{74A7EF40-7EBA-4836-8C92-FF3095110F37}"/>
          </ac:cxnSpMkLst>
        </pc:cxnChg>
        <pc:cxnChg chg="add mod topLvl">
          <ac:chgData name="Mili Diengdoh" userId="4e667e83-9d62-4727-9cfb-ee24b16ffb56" providerId="ADAL" clId="{6BE5A410-A20A-4CC6-B0C6-E936431680F0}" dt="2020-07-14T15:41:28.988" v="252" actId="13244"/>
          <ac:cxnSpMkLst>
            <pc:docMk/>
            <pc:sldMk cId="1663750524" sldId="1879"/>
            <ac:cxnSpMk id="41" creationId="{FC3D368A-5706-44E0-AE8B-C4AE3F41F63B}"/>
          </ac:cxnSpMkLst>
        </pc:cxnChg>
        <pc:cxnChg chg="add mod topLvl">
          <ac:chgData name="Mili Diengdoh" userId="4e667e83-9d62-4727-9cfb-ee24b16ffb56" providerId="ADAL" clId="{6BE5A410-A20A-4CC6-B0C6-E936431680F0}" dt="2020-07-14T15:41:32.339" v="253" actId="13244"/>
          <ac:cxnSpMkLst>
            <pc:docMk/>
            <pc:sldMk cId="1663750524" sldId="1879"/>
            <ac:cxnSpMk id="42" creationId="{A3C940FA-5A4C-46F1-9233-F899CF87F59F}"/>
          </ac:cxnSpMkLst>
        </pc:cxnChg>
      </pc:sldChg>
      <pc:sldChg chg="addSp delSp modSp mod">
        <pc:chgData name="Mili Diengdoh" userId="4e667e83-9d62-4727-9cfb-ee24b16ffb56" providerId="ADAL" clId="{6BE5A410-A20A-4CC6-B0C6-E936431680F0}" dt="2020-07-14T15:50:35.923" v="371" actId="13244"/>
        <pc:sldMkLst>
          <pc:docMk/>
          <pc:sldMk cId="316985794" sldId="1880"/>
        </pc:sldMkLst>
        <pc:spChg chg="mod">
          <ac:chgData name="Mili Diengdoh" userId="4e667e83-9d62-4727-9cfb-ee24b16ffb56" providerId="ADAL" clId="{6BE5A410-A20A-4CC6-B0C6-E936431680F0}" dt="2020-07-14T15:41:49.378" v="256"/>
          <ac:spMkLst>
            <pc:docMk/>
            <pc:sldMk cId="316985794" sldId="1880"/>
            <ac:spMk id="2" creationId="{D0161B9C-B4A1-4E8B-BDD0-8D4B9DE9519A}"/>
          </ac:spMkLst>
        </pc:spChg>
        <pc:spChg chg="add del mod">
          <ac:chgData name="Mili Diengdoh" userId="4e667e83-9d62-4727-9cfb-ee24b16ffb56" providerId="ADAL" clId="{6BE5A410-A20A-4CC6-B0C6-E936431680F0}" dt="2020-07-14T15:44:04.428" v="296"/>
          <ac:spMkLst>
            <pc:docMk/>
            <pc:sldMk cId="316985794" sldId="1880"/>
            <ac:spMk id="3" creationId="{FF6EFDB7-2350-408E-83F5-DDD1F85D38E7}"/>
          </ac:spMkLst>
        </pc:spChg>
        <pc:spChg chg="mod">
          <ac:chgData name="Mili Diengdoh" userId="4e667e83-9d62-4727-9cfb-ee24b16ffb56" providerId="ADAL" clId="{6BE5A410-A20A-4CC6-B0C6-E936431680F0}" dt="2020-07-14T15:43:53.584" v="288"/>
          <ac:spMkLst>
            <pc:docMk/>
            <pc:sldMk cId="316985794" sldId="1880"/>
            <ac:spMk id="16" creationId="{D54F2B5C-8F75-4BAF-8CAF-A07B3F9B7CEF}"/>
          </ac:spMkLst>
        </pc:spChg>
        <pc:spChg chg="mod">
          <ac:chgData name="Mili Diengdoh" userId="4e667e83-9d62-4727-9cfb-ee24b16ffb56" providerId="ADAL" clId="{6BE5A410-A20A-4CC6-B0C6-E936431680F0}" dt="2020-07-14T15:44:25.720" v="297" actId="14100"/>
          <ac:spMkLst>
            <pc:docMk/>
            <pc:sldMk cId="316985794" sldId="1880"/>
            <ac:spMk id="21" creationId="{568DA296-E737-4237-98FA-65947A975989}"/>
          </ac:spMkLst>
        </pc:spChg>
        <pc:spChg chg="mod">
          <ac:chgData name="Mili Diengdoh" userId="4e667e83-9d62-4727-9cfb-ee24b16ffb56" providerId="ADAL" clId="{6BE5A410-A20A-4CC6-B0C6-E936431680F0}" dt="2020-07-14T15:44:25.720" v="297" actId="14100"/>
          <ac:spMkLst>
            <pc:docMk/>
            <pc:sldMk cId="316985794" sldId="1880"/>
            <ac:spMk id="22" creationId="{723C6FEC-4946-48C9-B3C1-C9F03AECB9DE}"/>
          </ac:spMkLst>
        </pc:spChg>
        <pc:spChg chg="mod">
          <ac:chgData name="Mili Diengdoh" userId="4e667e83-9d62-4727-9cfb-ee24b16ffb56" providerId="ADAL" clId="{6BE5A410-A20A-4CC6-B0C6-E936431680F0}" dt="2020-07-14T15:44:25.720" v="297" actId="14100"/>
          <ac:spMkLst>
            <pc:docMk/>
            <pc:sldMk cId="316985794" sldId="1880"/>
            <ac:spMk id="23" creationId="{063C11D4-63D1-4745-A509-9637BE9245C1}"/>
          </ac:spMkLst>
        </pc:spChg>
        <pc:spChg chg="mod">
          <ac:chgData name="Mili Diengdoh" userId="4e667e83-9d62-4727-9cfb-ee24b16ffb56" providerId="ADAL" clId="{6BE5A410-A20A-4CC6-B0C6-E936431680F0}" dt="2020-07-14T15:44:25.720" v="297" actId="14100"/>
          <ac:spMkLst>
            <pc:docMk/>
            <pc:sldMk cId="316985794" sldId="1880"/>
            <ac:spMk id="24" creationId="{9C4744B2-EC17-4ADF-8CA4-87195262E56A}"/>
          </ac:spMkLst>
        </pc:spChg>
        <pc:spChg chg="mod">
          <ac:chgData name="Mili Diengdoh" userId="4e667e83-9d62-4727-9cfb-ee24b16ffb56" providerId="ADAL" clId="{6BE5A410-A20A-4CC6-B0C6-E936431680F0}" dt="2020-07-14T15:44:29.580" v="299" actId="14100"/>
          <ac:spMkLst>
            <pc:docMk/>
            <pc:sldMk cId="316985794" sldId="1880"/>
            <ac:spMk id="30" creationId="{01EE5E0B-6F0F-41FF-837E-7A9FA2407F43}"/>
          </ac:spMkLst>
        </pc:spChg>
        <pc:picChg chg="add mod">
          <ac:chgData name="Mili Diengdoh" userId="4e667e83-9d62-4727-9cfb-ee24b16ffb56" providerId="ADAL" clId="{6BE5A410-A20A-4CC6-B0C6-E936431680F0}" dt="2020-07-14T15:50:35.923" v="371" actId="13244"/>
          <ac:picMkLst>
            <pc:docMk/>
            <pc:sldMk cId="316985794" sldId="1880"/>
            <ac:picMk id="7" creationId="{784ECC3A-9BE8-4ECD-8C58-9AAC782CC1E6}"/>
          </ac:picMkLst>
        </pc:picChg>
        <pc:picChg chg="del mod">
          <ac:chgData name="Mili Diengdoh" userId="4e667e83-9d62-4727-9cfb-ee24b16ffb56" providerId="ADAL" clId="{6BE5A410-A20A-4CC6-B0C6-E936431680F0}" dt="2020-07-14T15:50:28.926" v="369" actId="478"/>
          <ac:picMkLst>
            <pc:docMk/>
            <pc:sldMk cId="316985794" sldId="1880"/>
            <ac:picMk id="17" creationId="{B77A0943-AC0D-445D-9F8D-4F54F5115E40}"/>
          </ac:picMkLst>
        </pc:picChg>
        <pc:picChg chg="mod">
          <ac:chgData name="Mili Diengdoh" userId="4e667e83-9d62-4727-9cfb-ee24b16ffb56" providerId="ADAL" clId="{6BE5A410-A20A-4CC6-B0C6-E936431680F0}" dt="2020-07-14T15:50:31.261" v="370" actId="552"/>
          <ac:picMkLst>
            <pc:docMk/>
            <pc:sldMk cId="316985794" sldId="1880"/>
            <ac:picMk id="48" creationId="{BC52CB1F-ABDD-464F-9558-B2DA44FB13FB}"/>
          </ac:picMkLst>
        </pc:picChg>
        <pc:picChg chg="add del mod">
          <ac:chgData name="Mili Diengdoh" userId="4e667e83-9d62-4727-9cfb-ee24b16ffb56" providerId="ADAL" clId="{6BE5A410-A20A-4CC6-B0C6-E936431680F0}" dt="2020-07-14T15:44:04.428" v="296"/>
          <ac:picMkLst>
            <pc:docMk/>
            <pc:sldMk cId="316985794" sldId="1880"/>
            <ac:picMk id="50" creationId="{ACB57D7D-4537-4ECF-8DCC-4F0735E57867}"/>
          </ac:picMkLst>
        </pc:picChg>
        <pc:picChg chg="mod">
          <ac:chgData name="Mili Diengdoh" userId="4e667e83-9d62-4727-9cfb-ee24b16ffb56" providerId="ADAL" clId="{6BE5A410-A20A-4CC6-B0C6-E936431680F0}" dt="2020-07-14T15:50:31.261" v="370" actId="552"/>
          <ac:picMkLst>
            <pc:docMk/>
            <pc:sldMk cId="316985794" sldId="1880"/>
            <ac:picMk id="52" creationId="{39DE08A2-7A06-44F1-8EC9-03961E3B83C7}"/>
          </ac:picMkLst>
        </pc:picChg>
        <pc:picChg chg="mod">
          <ac:chgData name="Mili Diengdoh" userId="4e667e83-9d62-4727-9cfb-ee24b16ffb56" providerId="ADAL" clId="{6BE5A410-A20A-4CC6-B0C6-E936431680F0}" dt="2020-07-14T15:50:31.261" v="370" actId="552"/>
          <ac:picMkLst>
            <pc:docMk/>
            <pc:sldMk cId="316985794" sldId="1880"/>
            <ac:picMk id="54" creationId="{C0CD2785-EAC2-4081-A28C-9D942058A595}"/>
          </ac:picMkLst>
        </pc:picChg>
        <pc:cxnChg chg="mod">
          <ac:chgData name="Mili Diengdoh" userId="4e667e83-9d62-4727-9cfb-ee24b16ffb56" providerId="ADAL" clId="{6BE5A410-A20A-4CC6-B0C6-E936431680F0}" dt="2020-07-14T15:44:25.720" v="297" actId="14100"/>
          <ac:cxnSpMkLst>
            <pc:docMk/>
            <pc:sldMk cId="316985794" sldId="1880"/>
            <ac:cxnSpMk id="25" creationId="{F3C9D2FA-AB0A-4224-9DE3-3183ECB3B0D9}"/>
          </ac:cxnSpMkLst>
        </pc:cxnChg>
        <pc:cxnChg chg="mod">
          <ac:chgData name="Mili Diengdoh" userId="4e667e83-9d62-4727-9cfb-ee24b16ffb56" providerId="ADAL" clId="{6BE5A410-A20A-4CC6-B0C6-E936431680F0}" dt="2020-07-14T15:44:25.720" v="297" actId="14100"/>
          <ac:cxnSpMkLst>
            <pc:docMk/>
            <pc:sldMk cId="316985794" sldId="1880"/>
            <ac:cxnSpMk id="26" creationId="{5EAFE27E-D593-411C-89F6-9B3D8BE1D91A}"/>
          </ac:cxnSpMkLst>
        </pc:cxnChg>
        <pc:cxnChg chg="mod">
          <ac:chgData name="Mili Diengdoh" userId="4e667e83-9d62-4727-9cfb-ee24b16ffb56" providerId="ADAL" clId="{6BE5A410-A20A-4CC6-B0C6-E936431680F0}" dt="2020-07-14T15:44:25.720" v="297" actId="14100"/>
          <ac:cxnSpMkLst>
            <pc:docMk/>
            <pc:sldMk cId="316985794" sldId="1880"/>
            <ac:cxnSpMk id="27" creationId="{CEA1C67F-5510-4353-8CEB-C11132816FCD}"/>
          </ac:cxnSpMkLst>
        </pc:cxnChg>
      </pc:sldChg>
      <pc:sldChg chg="addSp delSp modSp mod">
        <pc:chgData name="Mili Diengdoh" userId="4e667e83-9d62-4727-9cfb-ee24b16ffb56" providerId="ADAL" clId="{6BE5A410-A20A-4CC6-B0C6-E936431680F0}" dt="2020-07-14T15:47:40.601" v="343" actId="14100"/>
        <pc:sldMkLst>
          <pc:docMk/>
          <pc:sldMk cId="2894631293" sldId="1881"/>
        </pc:sldMkLst>
        <pc:spChg chg="mod">
          <ac:chgData name="Mili Diengdoh" userId="4e667e83-9d62-4727-9cfb-ee24b16ffb56" providerId="ADAL" clId="{6BE5A410-A20A-4CC6-B0C6-E936431680F0}" dt="2020-07-14T15:47:28.308" v="340"/>
          <ac:spMkLst>
            <pc:docMk/>
            <pc:sldMk cId="2894631293" sldId="1881"/>
            <ac:spMk id="4" creationId="{0CD8665D-5A50-4F07-9D33-48CCD3FD74C7}"/>
          </ac:spMkLst>
        </pc:spChg>
        <pc:picChg chg="del">
          <ac:chgData name="Mili Diengdoh" userId="4e667e83-9d62-4727-9cfb-ee24b16ffb56" providerId="ADAL" clId="{6BE5A410-A20A-4CC6-B0C6-E936431680F0}" dt="2020-07-14T15:47:38.297" v="341" actId="478"/>
          <ac:picMkLst>
            <pc:docMk/>
            <pc:sldMk cId="2894631293" sldId="1881"/>
            <ac:picMk id="2" creationId="{16EF1B81-AA39-46F9-9E65-986C946150F9}"/>
          </ac:picMkLst>
        </pc:picChg>
        <pc:picChg chg="add mod">
          <ac:chgData name="Mili Diengdoh" userId="4e667e83-9d62-4727-9cfb-ee24b16ffb56" providerId="ADAL" clId="{6BE5A410-A20A-4CC6-B0C6-E936431680F0}" dt="2020-07-14T15:47:40.601" v="343" actId="14100"/>
          <ac:picMkLst>
            <pc:docMk/>
            <pc:sldMk cId="2894631293" sldId="1881"/>
            <ac:picMk id="3" creationId="{CD6F5B2C-46C7-4F1E-A91F-BD10DFAEBC2B}"/>
          </ac:picMkLst>
        </pc:picChg>
      </pc:sldChg>
      <pc:sldChg chg="addSp delSp modSp mod setBg modClrScheme chgLayout">
        <pc:chgData name="Mili Diengdoh" userId="4e667e83-9d62-4727-9cfb-ee24b16ffb56" providerId="ADAL" clId="{6BE5A410-A20A-4CC6-B0C6-E936431680F0}" dt="2020-07-14T15:49:29.897" v="365" actId="22"/>
        <pc:sldMkLst>
          <pc:docMk/>
          <pc:sldMk cId="17682011" sldId="1882"/>
        </pc:sldMkLst>
        <pc:spChg chg="mod ord">
          <ac:chgData name="Mili Diengdoh" userId="4e667e83-9d62-4727-9cfb-ee24b16ffb56" providerId="ADAL" clId="{6BE5A410-A20A-4CC6-B0C6-E936431680F0}" dt="2020-07-14T15:49:06.958" v="357"/>
          <ac:spMkLst>
            <pc:docMk/>
            <pc:sldMk cId="17682011" sldId="1882"/>
            <ac:spMk id="2" creationId="{A13C0885-9660-42ED-B074-34059C74AD9F}"/>
          </ac:spMkLst>
        </pc:spChg>
        <pc:spChg chg="add del mod">
          <ac:chgData name="Mili Diengdoh" userId="4e667e83-9d62-4727-9cfb-ee24b16ffb56" providerId="ADAL" clId="{6BE5A410-A20A-4CC6-B0C6-E936431680F0}" dt="2020-07-14T15:49:01.812" v="355"/>
          <ac:spMkLst>
            <pc:docMk/>
            <pc:sldMk cId="17682011" sldId="1882"/>
            <ac:spMk id="3" creationId="{E665D701-7D1A-4C3C-8FD4-B810CD736840}"/>
          </ac:spMkLst>
        </pc:spChg>
        <pc:spChg chg="del mod">
          <ac:chgData name="Mili Diengdoh" userId="4e667e83-9d62-4727-9cfb-ee24b16ffb56" providerId="ADAL" clId="{6BE5A410-A20A-4CC6-B0C6-E936431680F0}" dt="2020-07-14T15:49:29.300" v="364" actId="21"/>
          <ac:spMkLst>
            <pc:docMk/>
            <pc:sldMk cId="17682011" sldId="1882"/>
            <ac:spMk id="4" creationId="{8AE12A41-3907-4113-8948-6622FF3E760E}"/>
          </ac:spMkLst>
        </pc:spChg>
        <pc:spChg chg="add del mod">
          <ac:chgData name="Mili Diengdoh" userId="4e667e83-9d62-4727-9cfb-ee24b16ffb56" providerId="ADAL" clId="{6BE5A410-A20A-4CC6-B0C6-E936431680F0}" dt="2020-07-14T15:49:06.958" v="357"/>
          <ac:spMkLst>
            <pc:docMk/>
            <pc:sldMk cId="17682011" sldId="1882"/>
            <ac:spMk id="5" creationId="{C4C23718-5602-4DEF-BF71-9DD9484FEF0F}"/>
          </ac:spMkLst>
        </pc:spChg>
        <pc:spChg chg="add mod">
          <ac:chgData name="Mili Diengdoh" userId="4e667e83-9d62-4727-9cfb-ee24b16ffb56" providerId="ADAL" clId="{6BE5A410-A20A-4CC6-B0C6-E936431680F0}" dt="2020-07-14T15:49:22.872" v="362" actId="12789"/>
          <ac:spMkLst>
            <pc:docMk/>
            <pc:sldMk cId="17682011" sldId="1882"/>
            <ac:spMk id="10" creationId="{5C04495B-A5B3-46E0-A379-BBEC27AB6BE5}"/>
          </ac:spMkLst>
        </pc:spChg>
        <pc:spChg chg="add">
          <ac:chgData name="Mili Diengdoh" userId="4e667e83-9d62-4727-9cfb-ee24b16ffb56" providerId="ADAL" clId="{6BE5A410-A20A-4CC6-B0C6-E936431680F0}" dt="2020-07-14T15:49:29.897" v="365" actId="22"/>
          <ac:spMkLst>
            <pc:docMk/>
            <pc:sldMk cId="17682011" sldId="1882"/>
            <ac:spMk id="12" creationId="{A771541C-BC5D-43DE-B36C-16D2D92122C0}"/>
          </ac:spMkLst>
        </pc:spChg>
        <pc:picChg chg="del">
          <ac:chgData name="Mili Diengdoh" userId="4e667e83-9d62-4727-9cfb-ee24b16ffb56" providerId="ADAL" clId="{6BE5A410-A20A-4CC6-B0C6-E936431680F0}" dt="2020-07-14T15:49:12.721" v="359" actId="478"/>
          <ac:picMkLst>
            <pc:docMk/>
            <pc:sldMk cId="17682011" sldId="1882"/>
            <ac:picMk id="6" creationId="{41E9905A-7EC3-47E0-A822-BBCF3A9FB5B7}"/>
          </ac:picMkLst>
        </pc:picChg>
        <pc:picChg chg="add mod">
          <ac:chgData name="Mili Diengdoh" userId="4e667e83-9d62-4727-9cfb-ee24b16ffb56" providerId="ADAL" clId="{6BE5A410-A20A-4CC6-B0C6-E936431680F0}" dt="2020-07-14T15:49:22.872" v="362" actId="12789"/>
          <ac:picMkLst>
            <pc:docMk/>
            <pc:sldMk cId="17682011" sldId="1882"/>
            <ac:picMk id="8" creationId="{4D78F030-4826-4FC5-AC07-7AF110E849DD}"/>
          </ac:picMkLst>
        </pc:picChg>
      </pc:sldChg>
      <pc:sldMasterChg chg="modSldLayout">
        <pc:chgData name="Mili Diengdoh" userId="4e667e83-9d62-4727-9cfb-ee24b16ffb56" providerId="ADAL" clId="{6BE5A410-A20A-4CC6-B0C6-E936431680F0}" dt="2020-07-14T15:49:05.054" v="356" actId="14100"/>
        <pc:sldMasterMkLst>
          <pc:docMk/>
          <pc:sldMasterMk cId="1881724970" sldId="2147484551"/>
        </pc:sldMasterMkLst>
        <pc:sldLayoutChg chg="modSp mod">
          <pc:chgData name="Mili Diengdoh" userId="4e667e83-9d62-4727-9cfb-ee24b16ffb56" providerId="ADAL" clId="{6BE5A410-A20A-4CC6-B0C6-E936431680F0}" dt="2020-07-14T15:49:05.054" v="356" actId="14100"/>
          <pc:sldLayoutMkLst>
            <pc:docMk/>
            <pc:sldMasterMk cId="1881724970" sldId="2147484551"/>
            <pc:sldLayoutMk cId="4107187434" sldId="2147484562"/>
          </pc:sldLayoutMkLst>
          <pc:spChg chg="mod">
            <ac:chgData name="Mili Diengdoh" userId="4e667e83-9d62-4727-9cfb-ee24b16ffb56" providerId="ADAL" clId="{6BE5A410-A20A-4CC6-B0C6-E936431680F0}" dt="2020-07-14T15:49:05.054" v="356" actId="14100"/>
            <ac:spMkLst>
              <pc:docMk/>
              <pc:sldMasterMk cId="1881724970" sldId="2147484551"/>
              <pc:sldLayoutMk cId="4107187434" sldId="2147484562"/>
              <ac:spMk id="2" creationId="{00000000-0000-0000-0000-000000000000}"/>
            </ac:spMkLst>
          </pc:spChg>
        </pc:sldLayoutChg>
        <pc:sldLayoutChg chg="modSp mod">
          <pc:chgData name="Mili Diengdoh" userId="4e667e83-9d62-4727-9cfb-ee24b16ffb56" providerId="ADAL" clId="{6BE5A410-A20A-4CC6-B0C6-E936431680F0}" dt="2020-07-14T15:45:48.999" v="322" actId="255"/>
          <pc:sldLayoutMkLst>
            <pc:docMk/>
            <pc:sldMasterMk cId="1881724970" sldId="2147484551"/>
            <pc:sldLayoutMk cId="1313428702" sldId="2147484619"/>
          </pc:sldLayoutMkLst>
          <pc:spChg chg="mod">
            <ac:chgData name="Mili Diengdoh" userId="4e667e83-9d62-4727-9cfb-ee24b16ffb56" providerId="ADAL" clId="{6BE5A410-A20A-4CC6-B0C6-E936431680F0}" dt="2020-07-14T15:45:48.999" v="322" actId="255"/>
            <ac:spMkLst>
              <pc:docMk/>
              <pc:sldMasterMk cId="1881724970" sldId="2147484551"/>
              <pc:sldLayoutMk cId="1313428702" sldId="2147484619"/>
              <ac:spMk id="4" creationId="{D1FDE817-4581-481C-9C54-D23C2F82ACA3}"/>
            </ac:spMkLst>
          </pc:spChg>
        </pc:sldLayoutChg>
        <pc:sldLayoutChg chg="modSp mod">
          <pc:chgData name="Mili Diengdoh" userId="4e667e83-9d62-4727-9cfb-ee24b16ffb56" providerId="ADAL" clId="{6BE5A410-A20A-4CC6-B0C6-E936431680F0}" dt="2020-07-14T15:44:44.113" v="301" actId="14100"/>
          <pc:sldLayoutMkLst>
            <pc:docMk/>
            <pc:sldMasterMk cId="1881724970" sldId="2147484551"/>
            <pc:sldLayoutMk cId="4289678188" sldId="2147484626"/>
          </pc:sldLayoutMkLst>
          <pc:spChg chg="mod">
            <ac:chgData name="Mili Diengdoh" userId="4e667e83-9d62-4727-9cfb-ee24b16ffb56" providerId="ADAL" clId="{6BE5A410-A20A-4CC6-B0C6-E936431680F0}" dt="2020-07-14T15:44:44.113" v="301" actId="14100"/>
            <ac:spMkLst>
              <pc:docMk/>
              <pc:sldMasterMk cId="1881724970" sldId="2147484551"/>
              <pc:sldLayoutMk cId="4289678188" sldId="2147484626"/>
              <ac:spMk id="5" creationId="{ED3B5B8C-7294-44EF-AF9F-0A3D34A90417}"/>
            </ac:spMkLst>
          </pc:spChg>
        </pc:sldLayoutChg>
      </pc:sldMasterChg>
    </pc:docChg>
  </pc:docChgLst>
  <pc:docChgLst>
    <pc:chgData name="Ashia Sheikh [Chillibreeze]" userId="6452a783-bade-4cce-97f1-f56691f8b6f5" providerId="ADAL" clId="{125D506F-CBD4-46E1-90F5-646ED9CC7D89}"/>
    <pc:docChg chg="undo custSel modSld sldOrd">
      <pc:chgData name="Ashia Sheikh [Chillibreeze]" userId="6452a783-bade-4cce-97f1-f56691f8b6f5" providerId="ADAL" clId="{125D506F-CBD4-46E1-90F5-646ED9CC7D89}" dt="2020-07-15T06:05:16.328" v="76"/>
      <pc:docMkLst>
        <pc:docMk/>
      </pc:docMkLst>
      <pc:sldChg chg="addSp delSp modSp">
        <pc:chgData name="Ashia Sheikh [Chillibreeze]" userId="6452a783-bade-4cce-97f1-f56691f8b6f5" providerId="ADAL" clId="{125D506F-CBD4-46E1-90F5-646ED9CC7D89}" dt="2020-07-15T06:05:05.956" v="70"/>
        <pc:sldMkLst>
          <pc:docMk/>
          <pc:sldMk cId="2903744268" sldId="258"/>
        </pc:sldMkLst>
        <pc:spChg chg="mod">
          <ac:chgData name="Ashia Sheikh [Chillibreeze]" userId="6452a783-bade-4cce-97f1-f56691f8b6f5" providerId="ADAL" clId="{125D506F-CBD4-46E1-90F5-646ED9CC7D89}" dt="2020-07-15T06:05:05.956" v="70"/>
          <ac:spMkLst>
            <pc:docMk/>
            <pc:sldMk cId="2903744268" sldId="258"/>
            <ac:spMk id="2" creationId="{5F4B0404-D691-41F9-A154-BBA3D26E35C0}"/>
          </ac:spMkLst>
        </pc:spChg>
        <pc:spChg chg="add del mod">
          <ac:chgData name="Ashia Sheikh [Chillibreeze]" userId="6452a783-bade-4cce-97f1-f56691f8b6f5" providerId="ADAL" clId="{125D506F-CBD4-46E1-90F5-646ED9CC7D89}" dt="2020-07-15T06:05:05.956" v="70"/>
          <ac:spMkLst>
            <pc:docMk/>
            <pc:sldMk cId="2903744268" sldId="258"/>
            <ac:spMk id="3" creationId="{F52CE1AB-E7C0-4594-9438-B6B706E6DF82}"/>
          </ac:spMkLst>
        </pc:spChg>
      </pc:sldChg>
      <pc:sldChg chg="addSp delSp modSp mod">
        <pc:chgData name="Ashia Sheikh [Chillibreeze]" userId="6452a783-bade-4cce-97f1-f56691f8b6f5" providerId="ADAL" clId="{125D506F-CBD4-46E1-90F5-646ED9CC7D89}" dt="2020-07-15T06:04:58.785" v="67"/>
        <pc:sldMkLst>
          <pc:docMk/>
          <pc:sldMk cId="3468777602" sldId="265"/>
        </pc:sldMkLst>
        <pc:spChg chg="mod">
          <ac:chgData name="Ashia Sheikh [Chillibreeze]" userId="6452a783-bade-4cce-97f1-f56691f8b6f5" providerId="ADAL" clId="{125D506F-CBD4-46E1-90F5-646ED9CC7D89}" dt="2020-07-15T06:04:58.785" v="67"/>
          <ac:spMkLst>
            <pc:docMk/>
            <pc:sldMk cId="3468777602" sldId="265"/>
            <ac:spMk id="2" creationId="{00000000-0000-0000-0000-000000000000}"/>
          </ac:spMkLst>
        </pc:spChg>
        <pc:spChg chg="add mod">
          <ac:chgData name="Ashia Sheikh [Chillibreeze]" userId="6452a783-bade-4cce-97f1-f56691f8b6f5" providerId="ADAL" clId="{125D506F-CBD4-46E1-90F5-646ED9CC7D89}" dt="2020-07-15T06:00:28.407" v="51" actId="12788"/>
          <ac:spMkLst>
            <pc:docMk/>
            <pc:sldMk cId="3468777602" sldId="265"/>
            <ac:spMk id="3" creationId="{4A1918AC-A88C-4E7B-A0D6-FE921AD80EB8}"/>
          </ac:spMkLst>
        </pc:spChg>
        <pc:spChg chg="add del mod">
          <ac:chgData name="Ashia Sheikh [Chillibreeze]" userId="6452a783-bade-4cce-97f1-f56691f8b6f5" providerId="ADAL" clId="{125D506F-CBD4-46E1-90F5-646ED9CC7D89}" dt="2020-07-15T06:04:58.785" v="67"/>
          <ac:spMkLst>
            <pc:docMk/>
            <pc:sldMk cId="3468777602" sldId="265"/>
            <ac:spMk id="4" creationId="{89D4F4EF-56AC-4D8E-8C56-1E8E562BE1F2}"/>
          </ac:spMkLst>
        </pc:spChg>
        <pc:picChg chg="mod">
          <ac:chgData name="Ashia Sheikh [Chillibreeze]" userId="6452a783-bade-4cce-97f1-f56691f8b6f5" providerId="ADAL" clId="{125D506F-CBD4-46E1-90F5-646ED9CC7D89}" dt="2020-07-15T06:00:23.041" v="50" actId="12789"/>
          <ac:picMkLst>
            <pc:docMk/>
            <pc:sldMk cId="3468777602" sldId="265"/>
            <ac:picMk id="12" creationId="{90913E97-25A5-4593-98D0-EFA86C312319}"/>
          </ac:picMkLst>
        </pc:picChg>
      </pc:sldChg>
      <pc:sldChg chg="addSp delSp modSp mod">
        <pc:chgData name="Ashia Sheikh [Chillibreeze]" userId="6452a783-bade-4cce-97f1-f56691f8b6f5" providerId="ADAL" clId="{125D506F-CBD4-46E1-90F5-646ED9CC7D89}" dt="2020-07-15T06:04:55.752" v="65"/>
        <pc:sldMkLst>
          <pc:docMk/>
          <pc:sldMk cId="2932533512" sldId="637"/>
        </pc:sldMkLst>
        <pc:spChg chg="mod">
          <ac:chgData name="Ashia Sheikh [Chillibreeze]" userId="6452a783-bade-4cce-97f1-f56691f8b6f5" providerId="ADAL" clId="{125D506F-CBD4-46E1-90F5-646ED9CC7D89}" dt="2020-07-15T06:04:55.752" v="65"/>
          <ac:spMkLst>
            <pc:docMk/>
            <pc:sldMk cId="2932533512" sldId="637"/>
            <ac:spMk id="2" creationId="{5F8C406A-AF65-4E14-8531-F8709016331F}"/>
          </ac:spMkLst>
        </pc:spChg>
        <pc:spChg chg="add del mod">
          <ac:chgData name="Ashia Sheikh [Chillibreeze]" userId="6452a783-bade-4cce-97f1-f56691f8b6f5" providerId="ADAL" clId="{125D506F-CBD4-46E1-90F5-646ED9CC7D89}" dt="2020-07-15T06:04:55.752" v="65"/>
          <ac:spMkLst>
            <pc:docMk/>
            <pc:sldMk cId="2932533512" sldId="637"/>
            <ac:spMk id="3" creationId="{C0428531-A9D9-4A96-A14F-BFB607D2D0AB}"/>
          </ac:spMkLst>
        </pc:spChg>
        <pc:picChg chg="mod">
          <ac:chgData name="Ashia Sheikh [Chillibreeze]" userId="6452a783-bade-4cce-97f1-f56691f8b6f5" providerId="ADAL" clId="{125D506F-CBD4-46E1-90F5-646ED9CC7D89}" dt="2020-07-15T05:52:22.334" v="38" actId="14100"/>
          <ac:picMkLst>
            <pc:docMk/>
            <pc:sldMk cId="2932533512" sldId="637"/>
            <ac:picMk id="15" creationId="{80ABEF4F-0688-4161-828B-AF17163A273F}"/>
          </ac:picMkLst>
        </pc:picChg>
      </pc:sldChg>
      <pc:sldChg chg="addSp delSp modSp">
        <pc:chgData name="Ashia Sheikh [Chillibreeze]" userId="6452a783-bade-4cce-97f1-f56691f8b6f5" providerId="ADAL" clId="{125D506F-CBD4-46E1-90F5-646ED9CC7D89}" dt="2020-07-15T06:05:14.734" v="75"/>
        <pc:sldMkLst>
          <pc:docMk/>
          <pc:sldMk cId="3560731283" sldId="1422"/>
        </pc:sldMkLst>
        <pc:spChg chg="mod">
          <ac:chgData name="Ashia Sheikh [Chillibreeze]" userId="6452a783-bade-4cce-97f1-f56691f8b6f5" providerId="ADAL" clId="{125D506F-CBD4-46E1-90F5-646ED9CC7D89}" dt="2020-07-15T06:05:14.734" v="75"/>
          <ac:spMkLst>
            <pc:docMk/>
            <pc:sldMk cId="3560731283" sldId="1422"/>
            <ac:spMk id="2" creationId="{06456474-6022-48BB-A434-CF09068ED1E2}"/>
          </ac:spMkLst>
        </pc:spChg>
        <pc:spChg chg="add del mod">
          <ac:chgData name="Ashia Sheikh [Chillibreeze]" userId="6452a783-bade-4cce-97f1-f56691f8b6f5" providerId="ADAL" clId="{125D506F-CBD4-46E1-90F5-646ED9CC7D89}" dt="2020-07-15T06:05:14.734" v="75"/>
          <ac:spMkLst>
            <pc:docMk/>
            <pc:sldMk cId="3560731283" sldId="1422"/>
            <ac:spMk id="3" creationId="{5CFB0231-69F7-43CF-90FF-C29A37EBFC79}"/>
          </ac:spMkLst>
        </pc:spChg>
      </pc:sldChg>
      <pc:sldChg chg="addSp delSp modSp mod ord">
        <pc:chgData name="Ashia Sheikh [Chillibreeze]" userId="6452a783-bade-4cce-97f1-f56691f8b6f5" providerId="ADAL" clId="{125D506F-CBD4-46E1-90F5-646ED9CC7D89}" dt="2020-07-15T06:04:49.440" v="61"/>
        <pc:sldMkLst>
          <pc:docMk/>
          <pc:sldMk cId="1375919683" sldId="1459"/>
        </pc:sldMkLst>
        <pc:spChg chg="add del mod">
          <ac:chgData name="Ashia Sheikh [Chillibreeze]" userId="6452a783-bade-4cce-97f1-f56691f8b6f5" providerId="ADAL" clId="{125D506F-CBD4-46E1-90F5-646ED9CC7D89}" dt="2020-07-15T06:04:49.440" v="61"/>
          <ac:spMkLst>
            <pc:docMk/>
            <pc:sldMk cId="1375919683" sldId="1459"/>
            <ac:spMk id="2" creationId="{488DBA2C-9094-4E9B-9E93-752EECABC349}"/>
          </ac:spMkLst>
        </pc:spChg>
        <pc:spChg chg="mod">
          <ac:chgData name="Ashia Sheikh [Chillibreeze]" userId="6452a783-bade-4cce-97f1-f56691f8b6f5" providerId="ADAL" clId="{125D506F-CBD4-46E1-90F5-646ED9CC7D89}" dt="2020-07-15T06:04:49.440" v="61"/>
          <ac:spMkLst>
            <pc:docMk/>
            <pc:sldMk cId="1375919683" sldId="1459"/>
            <ac:spMk id="6" creationId="{7E3067B4-8443-4570-8EA1-77B900C9DC0D}"/>
          </ac:spMkLst>
        </pc:spChg>
        <pc:spChg chg="mod">
          <ac:chgData name="Ashia Sheikh [Chillibreeze]" userId="6452a783-bade-4cce-97f1-f56691f8b6f5" providerId="ADAL" clId="{125D506F-CBD4-46E1-90F5-646ED9CC7D89}" dt="2020-07-15T05:25:49.275" v="22" actId="552"/>
          <ac:spMkLst>
            <pc:docMk/>
            <pc:sldMk cId="1375919683" sldId="1459"/>
            <ac:spMk id="9" creationId="{9DDC5844-B158-471A-AC6D-7CB2E21649C9}"/>
          </ac:spMkLst>
        </pc:spChg>
        <pc:spChg chg="mod">
          <ac:chgData name="Ashia Sheikh [Chillibreeze]" userId="6452a783-bade-4cce-97f1-f56691f8b6f5" providerId="ADAL" clId="{125D506F-CBD4-46E1-90F5-646ED9CC7D89}" dt="2020-07-15T05:25:49.275" v="22" actId="552"/>
          <ac:spMkLst>
            <pc:docMk/>
            <pc:sldMk cId="1375919683" sldId="1459"/>
            <ac:spMk id="11" creationId="{5C399C4F-D8ED-46B3-9E2E-87C944B4A863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5:07.569" v="71"/>
        <pc:sldMkLst>
          <pc:docMk/>
          <pc:sldMk cId="3746766023" sldId="1865"/>
        </pc:sldMkLst>
        <pc:spChg chg="add del mod">
          <ac:chgData name="Ashia Sheikh [Chillibreeze]" userId="6452a783-bade-4cce-97f1-f56691f8b6f5" providerId="ADAL" clId="{125D506F-CBD4-46E1-90F5-646ED9CC7D89}" dt="2020-07-15T06:05:07.569" v="71"/>
          <ac:spMkLst>
            <pc:docMk/>
            <pc:sldMk cId="3746766023" sldId="1865"/>
            <ac:spMk id="3" creationId="{21622646-7689-4FDD-98B9-CB44FEBD4DA5}"/>
          </ac:spMkLst>
        </pc:spChg>
        <pc:spChg chg="mod">
          <ac:chgData name="Ashia Sheikh [Chillibreeze]" userId="6452a783-bade-4cce-97f1-f56691f8b6f5" providerId="ADAL" clId="{125D506F-CBD4-46E1-90F5-646ED9CC7D89}" dt="2020-07-15T06:05:07.569" v="71"/>
          <ac:spMkLst>
            <pc:docMk/>
            <pc:sldMk cId="3746766023" sldId="1865"/>
            <ac:spMk id="4" creationId="{0CD8665D-5A50-4F07-9D33-48CCD3FD74C7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5:04.352" v="69"/>
        <pc:sldMkLst>
          <pc:docMk/>
          <pc:sldMk cId="147127208" sldId="1871"/>
        </pc:sldMkLst>
        <pc:spChg chg="add del mod">
          <ac:chgData name="Ashia Sheikh [Chillibreeze]" userId="6452a783-bade-4cce-97f1-f56691f8b6f5" providerId="ADAL" clId="{125D506F-CBD4-46E1-90F5-646ED9CC7D89}" dt="2020-07-15T06:05:04.352" v="69"/>
          <ac:spMkLst>
            <pc:docMk/>
            <pc:sldMk cId="147127208" sldId="1871"/>
            <ac:spMk id="3" creationId="{F1D9CD65-08AC-4042-8A4E-841E5CD56356}"/>
          </ac:spMkLst>
        </pc:spChg>
        <pc:spChg chg="mod">
          <ac:chgData name="Ashia Sheikh [Chillibreeze]" userId="6452a783-bade-4cce-97f1-f56691f8b6f5" providerId="ADAL" clId="{125D506F-CBD4-46E1-90F5-646ED9CC7D89}" dt="2020-07-15T06:05:04.352" v="69"/>
          <ac:spMkLst>
            <pc:docMk/>
            <pc:sldMk cId="147127208" sldId="1871"/>
            <ac:spMk id="4" creationId="{0CD8665D-5A50-4F07-9D33-48CCD3FD74C7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4:57.376" v="66"/>
        <pc:sldMkLst>
          <pc:docMk/>
          <pc:sldMk cId="3335741821" sldId="1872"/>
        </pc:sldMkLst>
        <pc:spChg chg="add del mod">
          <ac:chgData name="Ashia Sheikh [Chillibreeze]" userId="6452a783-bade-4cce-97f1-f56691f8b6f5" providerId="ADAL" clId="{125D506F-CBD4-46E1-90F5-646ED9CC7D89}" dt="2020-07-15T06:04:57.376" v="66"/>
          <ac:spMkLst>
            <pc:docMk/>
            <pc:sldMk cId="3335741821" sldId="1872"/>
            <ac:spMk id="3" creationId="{17976861-1FB4-4627-BFBD-39B8CA9CE0D9}"/>
          </ac:spMkLst>
        </pc:spChg>
        <pc:spChg chg="mod">
          <ac:chgData name="Ashia Sheikh [Chillibreeze]" userId="6452a783-bade-4cce-97f1-f56691f8b6f5" providerId="ADAL" clId="{125D506F-CBD4-46E1-90F5-646ED9CC7D89}" dt="2020-07-15T06:04:57.376" v="66"/>
          <ac:spMkLst>
            <pc:docMk/>
            <pc:sldMk cId="3335741821" sldId="1872"/>
            <ac:spMk id="4" creationId="{0CD8665D-5A50-4F07-9D33-48CCD3FD74C7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4:54.112" v="64"/>
        <pc:sldMkLst>
          <pc:docMk/>
          <pc:sldMk cId="323899221" sldId="1873"/>
        </pc:sldMkLst>
        <pc:spChg chg="add del mod">
          <ac:chgData name="Ashia Sheikh [Chillibreeze]" userId="6452a783-bade-4cce-97f1-f56691f8b6f5" providerId="ADAL" clId="{125D506F-CBD4-46E1-90F5-646ED9CC7D89}" dt="2020-07-15T06:04:54.112" v="64"/>
          <ac:spMkLst>
            <pc:docMk/>
            <pc:sldMk cId="323899221" sldId="1873"/>
            <ac:spMk id="3" creationId="{B517F2A5-D534-4D71-883E-FAE96852713D}"/>
          </ac:spMkLst>
        </pc:spChg>
        <pc:spChg chg="mod">
          <ac:chgData name="Ashia Sheikh [Chillibreeze]" userId="6452a783-bade-4cce-97f1-f56691f8b6f5" providerId="ADAL" clId="{125D506F-CBD4-46E1-90F5-646ED9CC7D89}" dt="2020-07-15T06:04:54.112" v="64"/>
          <ac:spMkLst>
            <pc:docMk/>
            <pc:sldMk cId="323899221" sldId="1873"/>
            <ac:spMk id="4" creationId="{0CD8665D-5A50-4F07-9D33-48CCD3FD74C7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4:50.834" v="62"/>
        <pc:sldMkLst>
          <pc:docMk/>
          <pc:sldMk cId="4000954467" sldId="1874"/>
        </pc:sldMkLst>
        <pc:spChg chg="add del mod">
          <ac:chgData name="Ashia Sheikh [Chillibreeze]" userId="6452a783-bade-4cce-97f1-f56691f8b6f5" providerId="ADAL" clId="{125D506F-CBD4-46E1-90F5-646ED9CC7D89}" dt="2020-07-15T06:04:50.834" v="62"/>
          <ac:spMkLst>
            <pc:docMk/>
            <pc:sldMk cId="4000954467" sldId="1874"/>
            <ac:spMk id="2" creationId="{A86B1F43-F37B-4D3B-9361-B2051180A618}"/>
          </ac:spMkLst>
        </pc:spChg>
        <pc:spChg chg="mod">
          <ac:chgData name="Ashia Sheikh [Chillibreeze]" userId="6452a783-bade-4cce-97f1-f56691f8b6f5" providerId="ADAL" clId="{125D506F-CBD4-46E1-90F5-646ED9CC7D89}" dt="2020-07-15T06:04:50.834" v="62"/>
          <ac:spMkLst>
            <pc:docMk/>
            <pc:sldMk cId="4000954467" sldId="1874"/>
            <ac:spMk id="4" creationId="{0CD8665D-5A50-4F07-9D33-48CCD3FD74C7}"/>
          </ac:spMkLst>
        </pc:spChg>
      </pc:sldChg>
      <pc:sldChg chg="addSp delSp modSp mod">
        <pc:chgData name="Ashia Sheikh [Chillibreeze]" userId="6452a783-bade-4cce-97f1-f56691f8b6f5" providerId="ADAL" clId="{125D506F-CBD4-46E1-90F5-646ED9CC7D89}" dt="2020-07-15T06:05:01.289" v="68"/>
        <pc:sldMkLst>
          <pc:docMk/>
          <pc:sldMk cId="2096500426" sldId="1875"/>
        </pc:sldMkLst>
        <pc:spChg chg="mod">
          <ac:chgData name="Ashia Sheikh [Chillibreeze]" userId="6452a783-bade-4cce-97f1-f56691f8b6f5" providerId="ADAL" clId="{125D506F-CBD4-46E1-90F5-646ED9CC7D89}" dt="2020-07-15T06:05:01.289" v="68"/>
          <ac:spMkLst>
            <pc:docMk/>
            <pc:sldMk cId="2096500426" sldId="1875"/>
            <ac:spMk id="2" creationId="{00000000-0000-0000-0000-000000000000}"/>
          </ac:spMkLst>
        </pc:spChg>
        <pc:spChg chg="add del mod">
          <ac:chgData name="Ashia Sheikh [Chillibreeze]" userId="6452a783-bade-4cce-97f1-f56691f8b6f5" providerId="ADAL" clId="{125D506F-CBD4-46E1-90F5-646ED9CC7D89}" dt="2020-07-15T06:05:01.289" v="68"/>
          <ac:spMkLst>
            <pc:docMk/>
            <pc:sldMk cId="2096500426" sldId="1875"/>
            <ac:spMk id="3" creationId="{08F4788C-5B9E-4ADC-90A6-C8546D2AF1B7}"/>
          </ac:spMkLst>
        </pc:spChg>
        <pc:spChg chg="mod">
          <ac:chgData name="Ashia Sheikh [Chillibreeze]" userId="6452a783-bade-4cce-97f1-f56691f8b6f5" providerId="ADAL" clId="{125D506F-CBD4-46E1-90F5-646ED9CC7D89}" dt="2020-07-15T05:20:56.240" v="5" actId="20577"/>
          <ac:spMkLst>
            <pc:docMk/>
            <pc:sldMk cId="2096500426" sldId="1875"/>
            <ac:spMk id="11" creationId="{9F90210E-24EF-4BA3-8264-CD3EA3AF3BFB}"/>
          </ac:spMkLst>
        </pc:spChg>
      </pc:sldChg>
      <pc:sldChg chg="addSp delSp modSp mod">
        <pc:chgData name="Ashia Sheikh [Chillibreeze]" userId="6452a783-bade-4cce-97f1-f56691f8b6f5" providerId="ADAL" clId="{125D506F-CBD4-46E1-90F5-646ED9CC7D89}" dt="2020-07-15T06:04:52.256" v="63"/>
        <pc:sldMkLst>
          <pc:docMk/>
          <pc:sldMk cId="2005633850" sldId="1876"/>
        </pc:sldMkLst>
        <pc:spChg chg="mod">
          <ac:chgData name="Ashia Sheikh [Chillibreeze]" userId="6452a783-bade-4cce-97f1-f56691f8b6f5" providerId="ADAL" clId="{125D506F-CBD4-46E1-90F5-646ED9CC7D89}" dt="2020-07-15T06:04:52.256" v="63"/>
          <ac:spMkLst>
            <pc:docMk/>
            <pc:sldMk cId="2005633850" sldId="1876"/>
            <ac:spMk id="2" creationId="{5F8C406A-AF65-4E14-8531-F8709016331F}"/>
          </ac:spMkLst>
        </pc:spChg>
        <pc:spChg chg="mod">
          <ac:chgData name="Ashia Sheikh [Chillibreeze]" userId="6452a783-bade-4cce-97f1-f56691f8b6f5" providerId="ADAL" clId="{125D506F-CBD4-46E1-90F5-646ED9CC7D89}" dt="2020-07-15T05:22:54.715" v="6" actId="14100"/>
          <ac:spMkLst>
            <pc:docMk/>
            <pc:sldMk cId="2005633850" sldId="1876"/>
            <ac:spMk id="3" creationId="{527179C6-15D9-47C9-8DBD-E88D8BD463B8}"/>
          </ac:spMkLst>
        </pc:spChg>
        <pc:spChg chg="add del mod">
          <ac:chgData name="Ashia Sheikh [Chillibreeze]" userId="6452a783-bade-4cce-97f1-f56691f8b6f5" providerId="ADAL" clId="{125D506F-CBD4-46E1-90F5-646ED9CC7D89}" dt="2020-07-15T06:04:52.256" v="63"/>
          <ac:spMkLst>
            <pc:docMk/>
            <pc:sldMk cId="2005633850" sldId="1876"/>
            <ac:spMk id="4" creationId="{744C310F-105C-4B4E-9257-735B9F9DB131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4:46.418" v="59"/>
        <pc:sldMkLst>
          <pc:docMk/>
          <pc:sldMk cId="3299241507" sldId="1877"/>
        </pc:sldMkLst>
        <pc:spChg chg="mod">
          <ac:chgData name="Ashia Sheikh [Chillibreeze]" userId="6452a783-bade-4cce-97f1-f56691f8b6f5" providerId="ADAL" clId="{125D506F-CBD4-46E1-90F5-646ED9CC7D89}" dt="2020-07-15T06:04:46.418" v="59"/>
          <ac:spMkLst>
            <pc:docMk/>
            <pc:sldMk cId="3299241507" sldId="1877"/>
            <ac:spMk id="2" creationId="{5F359BF1-DFBD-478C-ACA3-333D99FCFEDF}"/>
          </ac:spMkLst>
        </pc:spChg>
        <pc:spChg chg="add del mod">
          <ac:chgData name="Ashia Sheikh [Chillibreeze]" userId="6452a783-bade-4cce-97f1-f56691f8b6f5" providerId="ADAL" clId="{125D506F-CBD4-46E1-90F5-646ED9CC7D89}" dt="2020-07-15T06:04:46.418" v="59"/>
          <ac:spMkLst>
            <pc:docMk/>
            <pc:sldMk cId="3299241507" sldId="1877"/>
            <ac:spMk id="4" creationId="{4C3551DE-40E2-4B58-8B4A-0E749E667085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5:16.328" v="76"/>
        <pc:sldMkLst>
          <pc:docMk/>
          <pc:sldMk cId="3060697331" sldId="1878"/>
        </pc:sldMkLst>
        <pc:spChg chg="add del mod">
          <ac:chgData name="Ashia Sheikh [Chillibreeze]" userId="6452a783-bade-4cce-97f1-f56691f8b6f5" providerId="ADAL" clId="{125D506F-CBD4-46E1-90F5-646ED9CC7D89}" dt="2020-07-15T06:05:16.328" v="76"/>
          <ac:spMkLst>
            <pc:docMk/>
            <pc:sldMk cId="3060697331" sldId="1878"/>
            <ac:spMk id="3" creationId="{4477AA0A-8C4F-4D79-991B-10FD43A3113A}"/>
          </ac:spMkLst>
        </pc:spChg>
        <pc:spChg chg="mod">
          <ac:chgData name="Ashia Sheikh [Chillibreeze]" userId="6452a783-bade-4cce-97f1-f56691f8b6f5" providerId="ADAL" clId="{125D506F-CBD4-46E1-90F5-646ED9CC7D89}" dt="2020-07-15T06:05:16.328" v="76"/>
          <ac:spMkLst>
            <pc:docMk/>
            <pc:sldMk cId="3060697331" sldId="1878"/>
            <ac:spMk id="4" creationId="{0CD8665D-5A50-4F07-9D33-48CCD3FD74C7}"/>
          </ac:spMkLst>
        </pc:spChg>
      </pc:sldChg>
      <pc:sldChg chg="addSp delSp modSp mod">
        <pc:chgData name="Ashia Sheikh [Chillibreeze]" userId="6452a783-bade-4cce-97f1-f56691f8b6f5" providerId="ADAL" clId="{125D506F-CBD4-46E1-90F5-646ED9CC7D89}" dt="2020-07-15T06:05:10.770" v="73"/>
        <pc:sldMkLst>
          <pc:docMk/>
          <pc:sldMk cId="1663750524" sldId="1879"/>
        </pc:sldMkLst>
        <pc:spChg chg="mod">
          <ac:chgData name="Ashia Sheikh [Chillibreeze]" userId="6452a783-bade-4cce-97f1-f56691f8b6f5" providerId="ADAL" clId="{125D506F-CBD4-46E1-90F5-646ED9CC7D89}" dt="2020-07-15T06:05:10.770" v="73"/>
          <ac:spMkLst>
            <pc:docMk/>
            <pc:sldMk cId="1663750524" sldId="1879"/>
            <ac:spMk id="2" creationId="{D0161B9C-B4A1-4E8B-BDD0-8D4B9DE9519A}"/>
          </ac:spMkLst>
        </pc:spChg>
        <pc:spChg chg="add del mod">
          <ac:chgData name="Ashia Sheikh [Chillibreeze]" userId="6452a783-bade-4cce-97f1-f56691f8b6f5" providerId="ADAL" clId="{125D506F-CBD4-46E1-90F5-646ED9CC7D89}" dt="2020-07-15T06:05:10.770" v="73"/>
          <ac:spMkLst>
            <pc:docMk/>
            <pc:sldMk cId="1663750524" sldId="1879"/>
            <ac:spMk id="3" creationId="{136D3BCF-9376-46F4-BF29-9A2058B6B2FF}"/>
          </ac:spMkLst>
        </pc:spChg>
        <pc:spChg chg="mod">
          <ac:chgData name="Ashia Sheikh [Chillibreeze]" userId="6452a783-bade-4cce-97f1-f56691f8b6f5" providerId="ADAL" clId="{125D506F-CBD4-46E1-90F5-646ED9CC7D89}" dt="2020-07-15T05:49:54.744" v="31" actId="962"/>
          <ac:spMkLst>
            <pc:docMk/>
            <pc:sldMk cId="1663750524" sldId="1879"/>
            <ac:spMk id="35" creationId="{CF545CFF-B6A9-4A04-B447-2AA7F55D9EAD}"/>
          </ac:spMkLst>
        </pc:spChg>
        <pc:spChg chg="mod">
          <ac:chgData name="Ashia Sheikh [Chillibreeze]" userId="6452a783-bade-4cce-97f1-f56691f8b6f5" providerId="ADAL" clId="{125D506F-CBD4-46E1-90F5-646ED9CC7D89}" dt="2020-07-15T05:47:48.983" v="29" actId="962"/>
          <ac:spMkLst>
            <pc:docMk/>
            <pc:sldMk cId="1663750524" sldId="1879"/>
            <ac:spMk id="39" creationId="{21EC1C6B-6CD0-48F9-8D21-E6CFB6DDAC46}"/>
          </ac:spMkLst>
        </pc:spChg>
        <pc:spChg chg="mod">
          <ac:chgData name="Ashia Sheikh [Chillibreeze]" userId="6452a783-bade-4cce-97f1-f56691f8b6f5" providerId="ADAL" clId="{125D506F-CBD4-46E1-90F5-646ED9CC7D89}" dt="2020-07-15T05:47:42.644" v="27" actId="962"/>
          <ac:spMkLst>
            <pc:docMk/>
            <pc:sldMk cId="1663750524" sldId="1879"/>
            <ac:spMk id="43" creationId="{23426074-C46E-4929-B1B6-828DDE5817ED}"/>
          </ac:spMkLst>
        </pc:spChg>
        <pc:spChg chg="mod">
          <ac:chgData name="Ashia Sheikh [Chillibreeze]" userId="6452a783-bade-4cce-97f1-f56691f8b6f5" providerId="ADAL" clId="{125D506F-CBD4-46E1-90F5-646ED9CC7D89}" dt="2020-07-15T05:50:00.646" v="33" actId="962"/>
          <ac:spMkLst>
            <pc:docMk/>
            <pc:sldMk cId="1663750524" sldId="1879"/>
            <ac:spMk id="47" creationId="{94C9B83F-B143-4136-984E-CE027C468E65}"/>
          </ac:spMkLst>
        </pc:spChg>
        <pc:spChg chg="mod">
          <ac:chgData name="Ashia Sheikh [Chillibreeze]" userId="6452a783-bade-4cce-97f1-f56691f8b6f5" providerId="ADAL" clId="{125D506F-CBD4-46E1-90F5-646ED9CC7D89}" dt="2020-07-15T05:50:03.039" v="35" actId="962"/>
          <ac:spMkLst>
            <pc:docMk/>
            <pc:sldMk cId="1663750524" sldId="1879"/>
            <ac:spMk id="51" creationId="{C2348880-C690-4024-B93C-1DF9EF6C778E}"/>
          </ac:spMkLst>
        </pc:spChg>
        <pc:spChg chg="mod">
          <ac:chgData name="Ashia Sheikh [Chillibreeze]" userId="6452a783-bade-4cce-97f1-f56691f8b6f5" providerId="ADAL" clId="{125D506F-CBD4-46E1-90F5-646ED9CC7D89}" dt="2020-07-15T05:50:05.829" v="37" actId="962"/>
          <ac:spMkLst>
            <pc:docMk/>
            <pc:sldMk cId="1663750524" sldId="1879"/>
            <ac:spMk id="55" creationId="{FB53A9C4-36AE-4297-97AF-05BC48B950CC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5:09.073" v="72"/>
        <pc:sldMkLst>
          <pc:docMk/>
          <pc:sldMk cId="316985794" sldId="1880"/>
        </pc:sldMkLst>
        <pc:spChg chg="mod">
          <ac:chgData name="Ashia Sheikh [Chillibreeze]" userId="6452a783-bade-4cce-97f1-f56691f8b6f5" providerId="ADAL" clId="{125D506F-CBD4-46E1-90F5-646ED9CC7D89}" dt="2020-07-15T06:05:09.073" v="72"/>
          <ac:spMkLst>
            <pc:docMk/>
            <pc:sldMk cId="316985794" sldId="1880"/>
            <ac:spMk id="2" creationId="{D0161B9C-B4A1-4E8B-BDD0-8D4B9DE9519A}"/>
          </ac:spMkLst>
        </pc:spChg>
        <pc:spChg chg="add del mod">
          <ac:chgData name="Ashia Sheikh [Chillibreeze]" userId="6452a783-bade-4cce-97f1-f56691f8b6f5" providerId="ADAL" clId="{125D506F-CBD4-46E1-90F5-646ED9CC7D89}" dt="2020-07-15T06:05:09.073" v="72"/>
          <ac:spMkLst>
            <pc:docMk/>
            <pc:sldMk cId="316985794" sldId="1880"/>
            <ac:spMk id="3" creationId="{45AD0203-47D2-4B0C-967F-E78B3ACEEE17}"/>
          </ac:spMkLst>
        </pc:spChg>
      </pc:sldChg>
      <pc:sldChg chg="addSp delSp modSp">
        <pc:chgData name="Ashia Sheikh [Chillibreeze]" userId="6452a783-bade-4cce-97f1-f56691f8b6f5" providerId="ADAL" clId="{125D506F-CBD4-46E1-90F5-646ED9CC7D89}" dt="2020-07-15T06:04:47.944" v="60"/>
        <pc:sldMkLst>
          <pc:docMk/>
          <pc:sldMk cId="2894631293" sldId="1881"/>
        </pc:sldMkLst>
        <pc:spChg chg="add del mod">
          <ac:chgData name="Ashia Sheikh [Chillibreeze]" userId="6452a783-bade-4cce-97f1-f56691f8b6f5" providerId="ADAL" clId="{125D506F-CBD4-46E1-90F5-646ED9CC7D89}" dt="2020-07-15T06:04:47.944" v="60"/>
          <ac:spMkLst>
            <pc:docMk/>
            <pc:sldMk cId="2894631293" sldId="1881"/>
            <ac:spMk id="2" creationId="{B27E35F7-C881-454E-A52B-E127F8C39E3D}"/>
          </ac:spMkLst>
        </pc:spChg>
        <pc:spChg chg="mod">
          <ac:chgData name="Ashia Sheikh [Chillibreeze]" userId="6452a783-bade-4cce-97f1-f56691f8b6f5" providerId="ADAL" clId="{125D506F-CBD4-46E1-90F5-646ED9CC7D89}" dt="2020-07-15T06:04:47.944" v="60"/>
          <ac:spMkLst>
            <pc:docMk/>
            <pc:sldMk cId="2894631293" sldId="1881"/>
            <ac:spMk id="4" creationId="{0CD8665D-5A50-4F07-9D33-48CCD3FD74C7}"/>
          </ac:spMkLst>
        </pc:spChg>
      </pc:sldChg>
      <pc:sldChg chg="addSp delSp modSp mod">
        <pc:chgData name="Ashia Sheikh [Chillibreeze]" userId="6452a783-bade-4cce-97f1-f56691f8b6f5" providerId="ADAL" clId="{125D506F-CBD4-46E1-90F5-646ED9CC7D89}" dt="2020-07-15T06:04:44.689" v="58"/>
        <pc:sldMkLst>
          <pc:docMk/>
          <pc:sldMk cId="17682011" sldId="1882"/>
        </pc:sldMkLst>
        <pc:spChg chg="mod">
          <ac:chgData name="Ashia Sheikh [Chillibreeze]" userId="6452a783-bade-4cce-97f1-f56691f8b6f5" providerId="ADAL" clId="{125D506F-CBD4-46E1-90F5-646ED9CC7D89}" dt="2020-07-15T06:04:44.689" v="58"/>
          <ac:spMkLst>
            <pc:docMk/>
            <pc:sldMk cId="17682011" sldId="1882"/>
            <ac:spMk id="2" creationId="{A13C0885-9660-42ED-B074-34059C74AD9F}"/>
          </ac:spMkLst>
        </pc:spChg>
        <pc:spChg chg="add del mod">
          <ac:chgData name="Ashia Sheikh [Chillibreeze]" userId="6452a783-bade-4cce-97f1-f56691f8b6f5" providerId="ADAL" clId="{125D506F-CBD4-46E1-90F5-646ED9CC7D89}" dt="2020-07-15T06:04:44.689" v="58"/>
          <ac:spMkLst>
            <pc:docMk/>
            <pc:sldMk cId="17682011" sldId="1882"/>
            <ac:spMk id="3" creationId="{211105FB-E0A3-4C30-BCAC-75EFC6E612B2}"/>
          </ac:spMkLst>
        </pc:spChg>
        <pc:spChg chg="mod">
          <ac:chgData name="Ashia Sheikh [Chillibreeze]" userId="6452a783-bade-4cce-97f1-f56691f8b6f5" providerId="ADAL" clId="{125D506F-CBD4-46E1-90F5-646ED9CC7D89}" dt="2020-07-15T06:01:35.208" v="57" actId="12789"/>
          <ac:spMkLst>
            <pc:docMk/>
            <pc:sldMk cId="17682011" sldId="1882"/>
            <ac:spMk id="10" creationId="{5C04495B-A5B3-46E0-A379-BBEC27AB6BE5}"/>
          </ac:spMkLst>
        </pc:spChg>
        <pc:spChg chg="mod">
          <ac:chgData name="Ashia Sheikh [Chillibreeze]" userId="6452a783-bade-4cce-97f1-f56691f8b6f5" providerId="ADAL" clId="{125D506F-CBD4-46E1-90F5-646ED9CC7D89}" dt="2020-07-15T06:01:29.626" v="55" actId="1035"/>
          <ac:spMkLst>
            <pc:docMk/>
            <pc:sldMk cId="17682011" sldId="1882"/>
            <ac:spMk id="12" creationId="{A771541C-BC5D-43DE-B36C-16D2D92122C0}"/>
          </ac:spMkLst>
        </pc:spChg>
        <pc:picChg chg="mod">
          <ac:chgData name="Ashia Sheikh [Chillibreeze]" userId="6452a783-bade-4cce-97f1-f56691f8b6f5" providerId="ADAL" clId="{125D506F-CBD4-46E1-90F5-646ED9CC7D89}" dt="2020-07-15T06:01:35.208" v="57" actId="12789"/>
          <ac:picMkLst>
            <pc:docMk/>
            <pc:sldMk cId="17682011" sldId="1882"/>
            <ac:picMk id="8" creationId="{4D78F030-4826-4FC5-AC07-7AF110E849DD}"/>
          </ac:picMkLst>
        </pc:picChg>
      </pc:sldChg>
    </pc:docChg>
  </pc:docChgLst>
  <pc:docChgLst>
    <pc:chgData name="Robert [Chillibreeze]" userId="8fe5ebfe-980d-441d-bbff-8c5265b810b8" providerId="ADAL" clId="{56685BD6-DB5A-4B51-990E-1AF7CC331F90}"/>
    <pc:docChg chg="undo custSel modSld">
      <pc:chgData name="Robert [Chillibreeze]" userId="8fe5ebfe-980d-441d-bbff-8c5265b810b8" providerId="ADAL" clId="{56685BD6-DB5A-4B51-990E-1AF7CC331F90}" dt="2020-07-10T07:11:58.224" v="816" actId="13244"/>
      <pc:docMkLst>
        <pc:docMk/>
      </pc:docMkLst>
      <pc:sldChg chg="addSp delSp modSp mod setBg modClrScheme chgLayout">
        <pc:chgData name="Robert [Chillibreeze]" userId="8fe5ebfe-980d-441d-bbff-8c5265b810b8" providerId="ADAL" clId="{56685BD6-DB5A-4B51-990E-1AF7CC331F90}" dt="2020-07-10T07:04:23.832" v="667" actId="13244"/>
        <pc:sldMkLst>
          <pc:docMk/>
          <pc:sldMk cId="2903744268" sldId="258"/>
        </pc:sldMkLst>
        <pc:spChg chg="mod ord">
          <ac:chgData name="Robert [Chillibreeze]" userId="8fe5ebfe-980d-441d-bbff-8c5265b810b8" providerId="ADAL" clId="{56685BD6-DB5A-4B51-990E-1AF7CC331F90}" dt="2020-07-10T06:41:29.471" v="373" actId="700"/>
          <ac:spMkLst>
            <pc:docMk/>
            <pc:sldMk cId="2903744268" sldId="258"/>
            <ac:spMk id="2" creationId="{5F4B0404-D691-41F9-A154-BBA3D26E35C0}"/>
          </ac:spMkLst>
        </pc:spChg>
        <pc:spChg chg="mod">
          <ac:chgData name="Robert [Chillibreeze]" userId="8fe5ebfe-980d-441d-bbff-8c5265b810b8" providerId="ADAL" clId="{56685BD6-DB5A-4B51-990E-1AF7CC331F90}" dt="2020-07-10T06:37:12.391" v="353" actId="165"/>
          <ac:spMkLst>
            <pc:docMk/>
            <pc:sldMk cId="2903744268" sldId="258"/>
            <ac:spMk id="5" creationId="{8B57754E-99CC-402D-88B7-FA2D3FF546AE}"/>
          </ac:spMkLst>
        </pc:spChg>
        <pc:spChg chg="mod">
          <ac:chgData name="Robert [Chillibreeze]" userId="8fe5ebfe-980d-441d-bbff-8c5265b810b8" providerId="ADAL" clId="{56685BD6-DB5A-4B51-990E-1AF7CC331F90}" dt="2020-07-10T06:37:12.391" v="353" actId="165"/>
          <ac:spMkLst>
            <pc:docMk/>
            <pc:sldMk cId="2903744268" sldId="258"/>
            <ac:spMk id="6" creationId="{A5A23A80-13F8-4EBC-93CC-07033E8DF490}"/>
          </ac:spMkLst>
        </pc:spChg>
        <pc:spChg chg="del mod topLvl">
          <ac:chgData name="Robert [Chillibreeze]" userId="8fe5ebfe-980d-441d-bbff-8c5265b810b8" providerId="ADAL" clId="{56685BD6-DB5A-4B51-990E-1AF7CC331F90}" dt="2020-07-10T06:37:28.147" v="366" actId="478"/>
          <ac:spMkLst>
            <pc:docMk/>
            <pc:sldMk cId="2903744268" sldId="258"/>
            <ac:spMk id="8" creationId="{C7748FCC-67CA-424A-A2B8-86E11B75D3F1}"/>
          </ac:spMkLst>
        </pc:spChg>
        <pc:spChg chg="mod">
          <ac:chgData name="Robert [Chillibreeze]" userId="8fe5ebfe-980d-441d-bbff-8c5265b810b8" providerId="ADAL" clId="{56685BD6-DB5A-4B51-990E-1AF7CC331F90}" dt="2020-07-10T06:42:21.967" v="393"/>
          <ac:spMkLst>
            <pc:docMk/>
            <pc:sldMk cId="2903744268" sldId="258"/>
            <ac:spMk id="11" creationId="{5A7FC816-68D6-4EE5-A246-14D6845BDCED}"/>
          </ac:spMkLst>
        </pc:spChg>
        <pc:spChg chg="mod">
          <ac:chgData name="Robert [Chillibreeze]" userId="8fe5ebfe-980d-441d-bbff-8c5265b810b8" providerId="ADAL" clId="{56685BD6-DB5A-4B51-990E-1AF7CC331F90}" dt="2020-07-10T06:42:21.967" v="393"/>
          <ac:spMkLst>
            <pc:docMk/>
            <pc:sldMk cId="2903744268" sldId="258"/>
            <ac:spMk id="12" creationId="{589185A8-972F-47FA-8C58-6FC5EE807002}"/>
          </ac:spMkLst>
        </pc:spChg>
        <pc:spChg chg="add mod">
          <ac:chgData name="Robert [Chillibreeze]" userId="8fe5ebfe-980d-441d-bbff-8c5265b810b8" providerId="ADAL" clId="{56685BD6-DB5A-4B51-990E-1AF7CC331F90}" dt="2020-07-10T06:42:12.065" v="384" actId="554"/>
          <ac:spMkLst>
            <pc:docMk/>
            <pc:sldMk cId="2903744268" sldId="258"/>
            <ac:spMk id="14" creationId="{A6696132-7474-496F-9A5A-247DB338AF6D}"/>
          </ac:spMkLst>
        </pc:spChg>
        <pc:spChg chg="add mod topLvl">
          <ac:chgData name="Robert [Chillibreeze]" userId="8fe5ebfe-980d-441d-bbff-8c5265b810b8" providerId="ADAL" clId="{56685BD6-DB5A-4B51-990E-1AF7CC331F90}" dt="2020-07-10T06:47:12.651" v="577" actId="164"/>
          <ac:spMkLst>
            <pc:docMk/>
            <pc:sldMk cId="2903744268" sldId="258"/>
            <ac:spMk id="22" creationId="{07F21F38-77BC-4A09-AA19-0701BE1B36B3}"/>
          </ac:spMkLst>
        </pc:spChg>
        <pc:grpChg chg="del mod topLvl">
          <ac:chgData name="Robert [Chillibreeze]" userId="8fe5ebfe-980d-441d-bbff-8c5265b810b8" providerId="ADAL" clId="{56685BD6-DB5A-4B51-990E-1AF7CC331F90}" dt="2020-07-10T06:37:28.147" v="366" actId="478"/>
          <ac:grpSpMkLst>
            <pc:docMk/>
            <pc:sldMk cId="2903744268" sldId="258"/>
            <ac:grpSpMk id="4" creationId="{32DA4286-8BE8-4737-A727-3315AC03BA7D}"/>
          </ac:grpSpMkLst>
        </pc:grpChg>
        <pc:grpChg chg="add del mod topLvl">
          <ac:chgData name="Robert [Chillibreeze]" userId="8fe5ebfe-980d-441d-bbff-8c5265b810b8" providerId="ADAL" clId="{56685BD6-DB5A-4B51-990E-1AF7CC331F90}" dt="2020-07-10T06:37:12.391" v="353" actId="165"/>
          <ac:grpSpMkLst>
            <pc:docMk/>
            <pc:sldMk cId="2903744268" sldId="258"/>
            <ac:grpSpMk id="7" creationId="{C8C458EC-2E9B-4A35-9504-799E11DD1219}"/>
          </ac:grpSpMkLst>
        </pc:grpChg>
        <pc:grpChg chg="add del mod">
          <ac:chgData name="Robert [Chillibreeze]" userId="8fe5ebfe-980d-441d-bbff-8c5265b810b8" providerId="ADAL" clId="{56685BD6-DB5A-4B51-990E-1AF7CC331F90}" dt="2020-07-10T06:36:33.916" v="328" actId="164"/>
          <ac:grpSpMkLst>
            <pc:docMk/>
            <pc:sldMk cId="2903744268" sldId="258"/>
            <ac:grpSpMk id="9" creationId="{B6137D92-E8B2-4CC1-B3A5-406ECB40E266}"/>
          </ac:grpSpMkLst>
        </pc:grpChg>
        <pc:grpChg chg="add mod">
          <ac:chgData name="Robert [Chillibreeze]" userId="8fe5ebfe-980d-441d-bbff-8c5265b810b8" providerId="ADAL" clId="{56685BD6-DB5A-4B51-990E-1AF7CC331F90}" dt="2020-07-10T06:42:21.967" v="393"/>
          <ac:grpSpMkLst>
            <pc:docMk/>
            <pc:sldMk cId="2903744268" sldId="258"/>
            <ac:grpSpMk id="10" creationId="{F99FDAA1-C3F2-474D-9F95-9DB52EBBEEDA}"/>
          </ac:grpSpMkLst>
        </pc:grpChg>
        <pc:grpChg chg="add del mod">
          <ac:chgData name="Robert [Chillibreeze]" userId="8fe5ebfe-980d-441d-bbff-8c5265b810b8" providerId="ADAL" clId="{56685BD6-DB5A-4B51-990E-1AF7CC331F90}" dt="2020-07-10T06:42:23.354" v="394" actId="478"/>
          <ac:grpSpMkLst>
            <pc:docMk/>
            <pc:sldMk cId="2903744268" sldId="258"/>
            <ac:grpSpMk id="17" creationId="{C69DC454-724E-4CA8-A07B-45E4D085B150}"/>
          </ac:grpSpMkLst>
        </pc:grpChg>
        <pc:grpChg chg="add del mod">
          <ac:chgData name="Robert [Chillibreeze]" userId="8fe5ebfe-980d-441d-bbff-8c5265b810b8" providerId="ADAL" clId="{56685BD6-DB5A-4B51-990E-1AF7CC331F90}" dt="2020-07-10T06:46:58.860" v="568" actId="165"/>
          <ac:grpSpMkLst>
            <pc:docMk/>
            <pc:sldMk cId="2903744268" sldId="258"/>
            <ac:grpSpMk id="23" creationId="{3956FA65-7B01-48B0-96F3-13FDDBB9EB91}"/>
          </ac:grpSpMkLst>
        </pc:grpChg>
        <pc:grpChg chg="add del mod">
          <ac:chgData name="Robert [Chillibreeze]" userId="8fe5ebfe-980d-441d-bbff-8c5265b810b8" providerId="ADAL" clId="{56685BD6-DB5A-4B51-990E-1AF7CC331F90}" dt="2020-07-10T06:47:20.259" v="578" actId="478"/>
          <ac:grpSpMkLst>
            <pc:docMk/>
            <pc:sldMk cId="2903744268" sldId="258"/>
            <ac:grpSpMk id="24" creationId="{F0BF9462-89D0-4B73-9248-C4125FA43141}"/>
          </ac:grpSpMkLst>
        </pc:grpChg>
        <pc:picChg chg="mod ord topLvl">
          <ac:chgData name="Robert [Chillibreeze]" userId="8fe5ebfe-980d-441d-bbff-8c5265b810b8" providerId="ADAL" clId="{56685BD6-DB5A-4B51-990E-1AF7CC331F90}" dt="2020-07-10T06:42:21.967" v="393"/>
          <ac:picMkLst>
            <pc:docMk/>
            <pc:sldMk cId="2903744268" sldId="258"/>
            <ac:picMk id="3" creationId="{C9192584-B2C0-4ED1-8270-9965272F8495}"/>
          </ac:picMkLst>
        </pc:picChg>
        <pc:picChg chg="add del mod">
          <ac:chgData name="Robert [Chillibreeze]" userId="8fe5ebfe-980d-441d-bbff-8c5265b810b8" providerId="ADAL" clId="{56685BD6-DB5A-4B51-990E-1AF7CC331F90}" dt="2020-07-10T06:37:28.147" v="366" actId="478"/>
          <ac:picMkLst>
            <pc:docMk/>
            <pc:sldMk cId="2903744268" sldId="258"/>
            <ac:picMk id="13" creationId="{8A973E77-1296-445B-9CFA-C4382802773A}"/>
          </ac:picMkLst>
        </pc:picChg>
        <pc:picChg chg="add del mod">
          <ac:chgData name="Robert [Chillibreeze]" userId="8fe5ebfe-980d-441d-bbff-8c5265b810b8" providerId="ADAL" clId="{56685BD6-DB5A-4B51-990E-1AF7CC331F90}" dt="2020-07-10T06:41:52.663" v="378" actId="478"/>
          <ac:picMkLst>
            <pc:docMk/>
            <pc:sldMk cId="2903744268" sldId="258"/>
            <ac:picMk id="16" creationId="{F675E77E-F4AF-4DEA-8132-06344E34CB9E}"/>
          </ac:picMkLst>
        </pc:picChg>
        <pc:picChg chg="add mod">
          <ac:chgData name="Robert [Chillibreeze]" userId="8fe5ebfe-980d-441d-bbff-8c5265b810b8" providerId="ADAL" clId="{56685BD6-DB5A-4B51-990E-1AF7CC331F90}" dt="2020-07-10T07:04:23.832" v="667" actId="13244"/>
          <ac:picMkLst>
            <pc:docMk/>
            <pc:sldMk cId="2903744268" sldId="258"/>
            <ac:picMk id="19" creationId="{58A0540D-C894-4A51-8963-923813E3AFCB}"/>
          </ac:picMkLst>
        </pc:picChg>
        <pc:picChg chg="add mod topLvl modCrop">
          <ac:chgData name="Robert [Chillibreeze]" userId="8fe5ebfe-980d-441d-bbff-8c5265b810b8" providerId="ADAL" clId="{56685BD6-DB5A-4B51-990E-1AF7CC331F90}" dt="2020-07-10T06:47:12.651" v="577" actId="164"/>
          <ac:picMkLst>
            <pc:docMk/>
            <pc:sldMk cId="2903744268" sldId="258"/>
            <ac:picMk id="21" creationId="{8CDF5021-3E78-4148-880B-D04929268272}"/>
          </ac:picMkLst>
        </pc:picChg>
      </pc:sldChg>
      <pc:sldChg chg="addSp delSp modSp mod setBg modClrScheme chgLayout">
        <pc:chgData name="Robert [Chillibreeze]" userId="8fe5ebfe-980d-441d-bbff-8c5265b810b8" providerId="ADAL" clId="{56685BD6-DB5A-4B51-990E-1AF7CC331F90}" dt="2020-07-10T07:06:33.095" v="720" actId="962"/>
        <pc:sldMkLst>
          <pc:docMk/>
          <pc:sldMk cId="2932533512" sldId="637"/>
        </pc:sldMkLst>
        <pc:spChg chg="mod ord">
          <ac:chgData name="Robert [Chillibreeze]" userId="8fe5ebfe-980d-441d-bbff-8c5265b810b8" providerId="ADAL" clId="{56685BD6-DB5A-4B51-990E-1AF7CC331F90}" dt="2020-07-10T07:06:21.801" v="712" actId="962"/>
          <ac:spMkLst>
            <pc:docMk/>
            <pc:sldMk cId="2932533512" sldId="637"/>
            <ac:spMk id="2" creationId="{5F8C406A-AF65-4E14-8531-F8709016331F}"/>
          </ac:spMkLst>
        </pc:spChg>
        <pc:spChg chg="add del mod">
          <ac:chgData name="Robert [Chillibreeze]" userId="8fe5ebfe-980d-441d-bbff-8c5265b810b8" providerId="ADAL" clId="{56685BD6-DB5A-4B51-990E-1AF7CC331F90}" dt="2020-07-10T06:43:32.937" v="424"/>
          <ac:spMkLst>
            <pc:docMk/>
            <pc:sldMk cId="2932533512" sldId="637"/>
            <ac:spMk id="3" creationId="{97C384C2-B4A7-44B3-B480-782315A8A346}"/>
          </ac:spMkLst>
        </pc:spChg>
        <pc:spChg chg="mod">
          <ac:chgData name="Robert [Chillibreeze]" userId="8fe5ebfe-980d-441d-bbff-8c5265b810b8" providerId="ADAL" clId="{56685BD6-DB5A-4B51-990E-1AF7CC331F90}" dt="2020-07-10T07:05:58.210" v="701"/>
          <ac:spMkLst>
            <pc:docMk/>
            <pc:sldMk cId="2932533512" sldId="637"/>
            <ac:spMk id="5" creationId="{400895C5-9956-487C-98D9-853070C93DF0}"/>
          </ac:spMkLst>
        </pc:spChg>
        <pc:spChg chg="mod">
          <ac:chgData name="Robert [Chillibreeze]" userId="8fe5ebfe-980d-441d-bbff-8c5265b810b8" providerId="ADAL" clId="{56685BD6-DB5A-4B51-990E-1AF7CC331F90}" dt="2020-07-10T07:05:58.210" v="701"/>
          <ac:spMkLst>
            <pc:docMk/>
            <pc:sldMk cId="2932533512" sldId="637"/>
            <ac:spMk id="6" creationId="{96A7A268-449D-4196-9765-9BA421CB24A4}"/>
          </ac:spMkLst>
        </pc:spChg>
        <pc:spChg chg="add del mod">
          <ac:chgData name="Robert [Chillibreeze]" userId="8fe5ebfe-980d-441d-bbff-8c5265b810b8" providerId="ADAL" clId="{56685BD6-DB5A-4B51-990E-1AF7CC331F90}" dt="2020-07-10T06:43:33.088" v="425"/>
          <ac:spMkLst>
            <pc:docMk/>
            <pc:sldMk cId="2932533512" sldId="637"/>
            <ac:spMk id="7" creationId="{E41778A8-ABD7-457C-9B49-8BE70505CA2B}"/>
          </ac:spMkLst>
        </pc:spChg>
        <pc:spChg chg="del mod">
          <ac:chgData name="Robert [Chillibreeze]" userId="8fe5ebfe-980d-441d-bbff-8c5265b810b8" providerId="ADAL" clId="{56685BD6-DB5A-4B51-990E-1AF7CC331F90}" dt="2020-07-10T06:43:56.491" v="429" actId="478"/>
          <ac:spMkLst>
            <pc:docMk/>
            <pc:sldMk cId="2932533512" sldId="637"/>
            <ac:spMk id="8" creationId="{35AE6262-8945-4A6D-9901-4A90271447BB}"/>
          </ac:spMkLst>
        </pc:spChg>
        <pc:spChg chg="add mod">
          <ac:chgData name="Robert [Chillibreeze]" userId="8fe5ebfe-980d-441d-bbff-8c5265b810b8" providerId="ADAL" clId="{56685BD6-DB5A-4B51-990E-1AF7CC331F90}" dt="2020-07-10T07:06:33.095" v="720" actId="962"/>
          <ac:spMkLst>
            <pc:docMk/>
            <pc:sldMk cId="2932533512" sldId="637"/>
            <ac:spMk id="9" creationId="{F9F001FF-AA11-4369-AACC-518AE79E21F5}"/>
          </ac:spMkLst>
        </pc:spChg>
        <pc:spChg chg="add mod">
          <ac:chgData name="Robert [Chillibreeze]" userId="8fe5ebfe-980d-441d-bbff-8c5265b810b8" providerId="ADAL" clId="{56685BD6-DB5A-4B51-990E-1AF7CC331F90}" dt="2020-07-10T06:54:42.917" v="620" actId="164"/>
          <ac:spMkLst>
            <pc:docMk/>
            <pc:sldMk cId="2932533512" sldId="637"/>
            <ac:spMk id="12" creationId="{A0A625AC-4842-4BBD-BB28-E2442110A205}"/>
          </ac:spMkLst>
        </pc:spChg>
        <pc:grpChg chg="del mod">
          <ac:chgData name="Robert [Chillibreeze]" userId="8fe5ebfe-980d-441d-bbff-8c5265b810b8" providerId="ADAL" clId="{56685BD6-DB5A-4B51-990E-1AF7CC331F90}" dt="2020-07-10T07:05:59.920" v="702" actId="478"/>
          <ac:grpSpMkLst>
            <pc:docMk/>
            <pc:sldMk cId="2932533512" sldId="637"/>
            <ac:grpSpMk id="4" creationId="{E6B9B744-BB3E-4DCD-AF6E-A8A2CF469D57}"/>
          </ac:grpSpMkLst>
        </pc:grpChg>
        <pc:grpChg chg="add del mod">
          <ac:chgData name="Robert [Chillibreeze]" userId="8fe5ebfe-980d-441d-bbff-8c5265b810b8" providerId="ADAL" clId="{56685BD6-DB5A-4B51-990E-1AF7CC331F90}" dt="2020-07-10T06:54:49.165" v="621" actId="478"/>
          <ac:grpSpMkLst>
            <pc:docMk/>
            <pc:sldMk cId="2932533512" sldId="637"/>
            <ac:grpSpMk id="13" creationId="{B7A4A03C-A9DE-4CBA-9EFD-BB765C3B83CE}"/>
          </ac:grpSpMkLst>
        </pc:grpChg>
        <pc:picChg chg="add del">
          <ac:chgData name="Robert [Chillibreeze]" userId="8fe5ebfe-980d-441d-bbff-8c5265b810b8" providerId="ADAL" clId="{56685BD6-DB5A-4B51-990E-1AF7CC331F90}" dt="2020-07-10T07:05:41.820" v="688" actId="478"/>
          <ac:picMkLst>
            <pc:docMk/>
            <pc:sldMk cId="2932533512" sldId="637"/>
            <ac:picMk id="7" creationId="{097DEEFD-5202-4530-B03C-57971A055C00}"/>
          </ac:picMkLst>
        </pc:picChg>
        <pc:picChg chg="add del mod">
          <ac:chgData name="Robert [Chillibreeze]" userId="8fe5ebfe-980d-441d-bbff-8c5265b810b8" providerId="ADAL" clId="{56685BD6-DB5A-4B51-990E-1AF7CC331F90}" dt="2020-07-10T07:06:23.059" v="713" actId="21"/>
          <ac:picMkLst>
            <pc:docMk/>
            <pc:sldMk cId="2932533512" sldId="637"/>
            <ac:picMk id="10" creationId="{2313EE09-8C32-4A87-AA77-0D2FF324323D}"/>
          </ac:picMkLst>
        </pc:picChg>
        <pc:picChg chg="add del mod">
          <ac:chgData name="Robert [Chillibreeze]" userId="8fe5ebfe-980d-441d-bbff-8c5265b810b8" providerId="ADAL" clId="{56685BD6-DB5A-4B51-990E-1AF7CC331F90}" dt="2020-07-10T07:06:24.227" v="714" actId="478"/>
          <ac:picMkLst>
            <pc:docMk/>
            <pc:sldMk cId="2932533512" sldId="637"/>
            <ac:picMk id="11" creationId="{948AF227-821F-4BB5-99B1-46531747DE58}"/>
          </ac:picMkLst>
        </pc:picChg>
        <pc:picChg chg="add del">
          <ac:chgData name="Robert [Chillibreeze]" userId="8fe5ebfe-980d-441d-bbff-8c5265b810b8" providerId="ADAL" clId="{56685BD6-DB5A-4B51-990E-1AF7CC331F90}" dt="2020-07-10T07:06:05.137" v="706" actId="22"/>
          <ac:picMkLst>
            <pc:docMk/>
            <pc:sldMk cId="2932533512" sldId="637"/>
            <ac:picMk id="13" creationId="{42F6417D-8847-4D68-9823-DD443E954E44}"/>
          </ac:picMkLst>
        </pc:picChg>
        <pc:picChg chg="add mod">
          <ac:chgData name="Robert [Chillibreeze]" userId="8fe5ebfe-980d-441d-bbff-8c5265b810b8" providerId="ADAL" clId="{56685BD6-DB5A-4B51-990E-1AF7CC331F90}" dt="2020-07-10T07:06:28.775" v="716" actId="13244"/>
          <ac:picMkLst>
            <pc:docMk/>
            <pc:sldMk cId="2932533512" sldId="637"/>
            <ac:picMk id="15" creationId="{80ABEF4F-0688-4161-828B-AF17163A273F}"/>
          </ac:picMkLst>
        </pc:picChg>
        <pc:picChg chg="add mod">
          <ac:chgData name="Robert [Chillibreeze]" userId="8fe5ebfe-980d-441d-bbff-8c5265b810b8" providerId="ADAL" clId="{56685BD6-DB5A-4B51-990E-1AF7CC331F90}" dt="2020-07-10T06:54:42.917" v="620" actId="164"/>
          <ac:picMkLst>
            <pc:docMk/>
            <pc:sldMk cId="2932533512" sldId="637"/>
            <ac:picMk id="1026" creationId="{6DF89272-192F-4F5C-8017-88350BFE9401}"/>
          </ac:picMkLst>
        </pc:picChg>
      </pc:sldChg>
      <pc:sldChg chg="addSp delSp modSp mod">
        <pc:chgData name="Robert [Chillibreeze]" userId="8fe5ebfe-980d-441d-bbff-8c5265b810b8" providerId="ADAL" clId="{56685BD6-DB5A-4B51-990E-1AF7CC331F90}" dt="2020-07-10T06:18:40.775" v="19" actId="12789"/>
        <pc:sldMkLst>
          <pc:docMk/>
          <pc:sldMk cId="3560731283" sldId="1422"/>
        </pc:sldMkLst>
        <pc:spChg chg="mod">
          <ac:chgData name="Robert [Chillibreeze]" userId="8fe5ebfe-980d-441d-bbff-8c5265b810b8" providerId="ADAL" clId="{56685BD6-DB5A-4B51-990E-1AF7CC331F90}" dt="2020-07-10T06:18:40.775" v="19" actId="12789"/>
          <ac:spMkLst>
            <pc:docMk/>
            <pc:sldMk cId="3560731283" sldId="1422"/>
            <ac:spMk id="2" creationId="{06456474-6022-48BB-A434-CF09068ED1E2}"/>
          </ac:spMkLst>
        </pc:spChg>
        <pc:spChg chg="add del mod">
          <ac:chgData name="Robert [Chillibreeze]" userId="8fe5ebfe-980d-441d-bbff-8c5265b810b8" providerId="ADAL" clId="{56685BD6-DB5A-4B51-990E-1AF7CC331F90}" dt="2020-07-10T06:18:19.987" v="0"/>
          <ac:spMkLst>
            <pc:docMk/>
            <pc:sldMk cId="3560731283" sldId="1422"/>
            <ac:spMk id="3" creationId="{51737A63-D85D-4894-ACD8-1E31D1298B27}"/>
          </ac:spMkLst>
        </pc:spChg>
        <pc:spChg chg="add del mod">
          <ac:chgData name="Robert [Chillibreeze]" userId="8fe5ebfe-980d-441d-bbff-8c5265b810b8" providerId="ADAL" clId="{56685BD6-DB5A-4B51-990E-1AF7CC331F90}" dt="2020-07-10T06:18:20.129" v="1"/>
          <ac:spMkLst>
            <pc:docMk/>
            <pc:sldMk cId="3560731283" sldId="1422"/>
            <ac:spMk id="4" creationId="{91C7505C-19CC-4404-A16B-DD742E27CF4F}"/>
          </ac:spMkLst>
        </pc:spChg>
        <pc:spChg chg="add del mod">
          <ac:chgData name="Robert [Chillibreeze]" userId="8fe5ebfe-980d-441d-bbff-8c5265b810b8" providerId="ADAL" clId="{56685BD6-DB5A-4B51-990E-1AF7CC331F90}" dt="2020-07-10T06:18:20.944" v="2"/>
          <ac:spMkLst>
            <pc:docMk/>
            <pc:sldMk cId="3560731283" sldId="1422"/>
            <ac:spMk id="5" creationId="{46681114-085E-4F1A-B75C-0B1593B15D5A}"/>
          </ac:spMkLst>
        </pc:spChg>
        <pc:spChg chg="add del mod">
          <ac:chgData name="Robert [Chillibreeze]" userId="8fe5ebfe-980d-441d-bbff-8c5265b810b8" providerId="ADAL" clId="{56685BD6-DB5A-4B51-990E-1AF7CC331F90}" dt="2020-07-10T06:18:21.103" v="3"/>
          <ac:spMkLst>
            <pc:docMk/>
            <pc:sldMk cId="3560731283" sldId="1422"/>
            <ac:spMk id="6" creationId="{AA6EE9F4-52CD-4C07-B6DB-5695B2313701}"/>
          </ac:spMkLst>
        </pc:spChg>
        <pc:spChg chg="add del mod">
          <ac:chgData name="Robert [Chillibreeze]" userId="8fe5ebfe-980d-441d-bbff-8c5265b810b8" providerId="ADAL" clId="{56685BD6-DB5A-4B51-990E-1AF7CC331F90}" dt="2020-07-10T06:18:21.568" v="4"/>
          <ac:spMkLst>
            <pc:docMk/>
            <pc:sldMk cId="3560731283" sldId="1422"/>
            <ac:spMk id="7" creationId="{14213F7A-386E-4E8A-A27F-9660AA99C79C}"/>
          </ac:spMkLst>
        </pc:spChg>
        <pc:spChg chg="add del mod">
          <ac:chgData name="Robert [Chillibreeze]" userId="8fe5ebfe-980d-441d-bbff-8c5265b810b8" providerId="ADAL" clId="{56685BD6-DB5A-4B51-990E-1AF7CC331F90}" dt="2020-07-10T06:18:21.718" v="5"/>
          <ac:spMkLst>
            <pc:docMk/>
            <pc:sldMk cId="3560731283" sldId="1422"/>
            <ac:spMk id="8" creationId="{C07211D3-BC64-4C87-B8E8-17386C93DA39}"/>
          </ac:spMkLst>
        </pc:spChg>
        <pc:spChg chg="add del mod">
          <ac:chgData name="Robert [Chillibreeze]" userId="8fe5ebfe-980d-441d-bbff-8c5265b810b8" providerId="ADAL" clId="{56685BD6-DB5A-4B51-990E-1AF7CC331F90}" dt="2020-07-10T06:18:21.855" v="6"/>
          <ac:spMkLst>
            <pc:docMk/>
            <pc:sldMk cId="3560731283" sldId="1422"/>
            <ac:spMk id="9" creationId="{2DEA32B2-407D-4CD7-B70A-DF356A5BD6C3}"/>
          </ac:spMkLst>
        </pc:spChg>
        <pc:spChg chg="add del mod">
          <ac:chgData name="Robert [Chillibreeze]" userId="8fe5ebfe-980d-441d-bbff-8c5265b810b8" providerId="ADAL" clId="{56685BD6-DB5A-4B51-990E-1AF7CC331F90}" dt="2020-07-10T06:18:22.007" v="7"/>
          <ac:spMkLst>
            <pc:docMk/>
            <pc:sldMk cId="3560731283" sldId="1422"/>
            <ac:spMk id="10" creationId="{CC91934B-4FB7-4A89-95F9-90F171B2C2F7}"/>
          </ac:spMkLst>
        </pc:spChg>
        <pc:spChg chg="add del mod">
          <ac:chgData name="Robert [Chillibreeze]" userId="8fe5ebfe-980d-441d-bbff-8c5265b810b8" providerId="ADAL" clId="{56685BD6-DB5A-4B51-990E-1AF7CC331F90}" dt="2020-07-10T06:18:22.160" v="8"/>
          <ac:spMkLst>
            <pc:docMk/>
            <pc:sldMk cId="3560731283" sldId="1422"/>
            <ac:spMk id="11" creationId="{AD53C5A9-6186-4FEA-81F3-9894B3DF1C3F}"/>
          </ac:spMkLst>
        </pc:spChg>
        <pc:spChg chg="add del mod">
          <ac:chgData name="Robert [Chillibreeze]" userId="8fe5ebfe-980d-441d-bbff-8c5265b810b8" providerId="ADAL" clId="{56685BD6-DB5A-4B51-990E-1AF7CC331F90}" dt="2020-07-10T06:18:22.399" v="9"/>
          <ac:spMkLst>
            <pc:docMk/>
            <pc:sldMk cId="3560731283" sldId="1422"/>
            <ac:spMk id="12" creationId="{BFBFF7AC-A923-4D59-BF29-83AA2729D5A2}"/>
          </ac:spMkLst>
        </pc:spChg>
        <pc:spChg chg="add del mod">
          <ac:chgData name="Robert [Chillibreeze]" userId="8fe5ebfe-980d-441d-bbff-8c5265b810b8" providerId="ADAL" clId="{56685BD6-DB5A-4B51-990E-1AF7CC331F90}" dt="2020-07-10T06:18:22.575" v="10"/>
          <ac:spMkLst>
            <pc:docMk/>
            <pc:sldMk cId="3560731283" sldId="1422"/>
            <ac:spMk id="13" creationId="{A97AE645-B1BF-40F6-B6BE-37E70EA05D9D}"/>
          </ac:spMkLst>
        </pc:spChg>
        <pc:spChg chg="add del mod">
          <ac:chgData name="Robert [Chillibreeze]" userId="8fe5ebfe-980d-441d-bbff-8c5265b810b8" providerId="ADAL" clId="{56685BD6-DB5A-4B51-990E-1AF7CC331F90}" dt="2020-07-10T06:18:22.759" v="11"/>
          <ac:spMkLst>
            <pc:docMk/>
            <pc:sldMk cId="3560731283" sldId="1422"/>
            <ac:spMk id="14" creationId="{68F6845B-C1AD-47F8-8611-06C795FAE52D}"/>
          </ac:spMkLst>
        </pc:spChg>
        <pc:spChg chg="add del mod">
          <ac:chgData name="Robert [Chillibreeze]" userId="8fe5ebfe-980d-441d-bbff-8c5265b810b8" providerId="ADAL" clId="{56685BD6-DB5A-4B51-990E-1AF7CC331F90}" dt="2020-07-10T06:18:23.104" v="12"/>
          <ac:spMkLst>
            <pc:docMk/>
            <pc:sldMk cId="3560731283" sldId="1422"/>
            <ac:spMk id="15" creationId="{51261663-3354-4223-A0B9-AA55107E33E6}"/>
          </ac:spMkLst>
        </pc:spChg>
      </pc:sldChg>
      <pc:sldChg chg="addSp delSp modSp">
        <pc:chgData name="Robert [Chillibreeze]" userId="8fe5ebfe-980d-441d-bbff-8c5265b810b8" providerId="ADAL" clId="{56685BD6-DB5A-4B51-990E-1AF7CC331F90}" dt="2020-07-10T06:36:32.750" v="324"/>
        <pc:sldMkLst>
          <pc:docMk/>
          <pc:sldMk cId="1375919683" sldId="1459"/>
        </pc:sldMkLst>
        <pc:spChg chg="add del mod">
          <ac:chgData name="Robert [Chillibreeze]" userId="8fe5ebfe-980d-441d-bbff-8c5265b810b8" providerId="ADAL" clId="{56685BD6-DB5A-4B51-990E-1AF7CC331F90}" dt="2020-07-10T06:36:32.750" v="324"/>
          <ac:spMkLst>
            <pc:docMk/>
            <pc:sldMk cId="1375919683" sldId="1459"/>
            <ac:spMk id="2" creationId="{BECABA89-B5AF-4998-8DA4-30B130CA564B}"/>
          </ac:spMkLst>
        </pc:spChg>
        <pc:spChg chg="add del mod">
          <ac:chgData name="Robert [Chillibreeze]" userId="8fe5ebfe-980d-441d-bbff-8c5265b810b8" providerId="ADAL" clId="{56685BD6-DB5A-4B51-990E-1AF7CC331F90}" dt="2020-07-10T06:36:32.505" v="323"/>
          <ac:spMkLst>
            <pc:docMk/>
            <pc:sldMk cId="1375919683" sldId="1459"/>
            <ac:spMk id="3" creationId="{469015DA-1A0C-4D5F-931C-5B29275DC57F}"/>
          </ac:spMkLst>
        </pc:spChg>
        <pc:spChg chg="add del mod">
          <ac:chgData name="Robert [Chillibreeze]" userId="8fe5ebfe-980d-441d-bbff-8c5265b810b8" providerId="ADAL" clId="{56685BD6-DB5A-4B51-990E-1AF7CC331F90}" dt="2020-07-10T06:36:32.260" v="322"/>
          <ac:spMkLst>
            <pc:docMk/>
            <pc:sldMk cId="1375919683" sldId="1459"/>
            <ac:spMk id="4" creationId="{AFEF123D-8196-4DFC-A49C-8B7986BB09F6}"/>
          </ac:spMkLst>
        </pc:spChg>
        <pc:spChg chg="add del mod">
          <ac:chgData name="Robert [Chillibreeze]" userId="8fe5ebfe-980d-441d-bbff-8c5265b810b8" providerId="ADAL" clId="{56685BD6-DB5A-4B51-990E-1AF7CC331F90}" dt="2020-07-10T06:36:32.018" v="321"/>
          <ac:spMkLst>
            <pc:docMk/>
            <pc:sldMk cId="1375919683" sldId="1459"/>
            <ac:spMk id="5" creationId="{39A3AC7B-FA9F-433A-B758-F27AF174E968}"/>
          </ac:spMkLst>
        </pc:spChg>
        <pc:spChg chg="mod">
          <ac:chgData name="Robert [Chillibreeze]" userId="8fe5ebfe-980d-441d-bbff-8c5265b810b8" providerId="ADAL" clId="{56685BD6-DB5A-4B51-990E-1AF7CC331F90}" dt="2020-07-10T06:36:32.750" v="324"/>
          <ac:spMkLst>
            <pc:docMk/>
            <pc:sldMk cId="1375919683" sldId="1459"/>
            <ac:spMk id="6" creationId="{7E3067B4-8443-4570-8EA1-77B900C9DC0D}"/>
          </ac:spMkLst>
        </pc:spChg>
        <pc:spChg chg="add del mod">
          <ac:chgData name="Robert [Chillibreeze]" userId="8fe5ebfe-980d-441d-bbff-8c5265b810b8" providerId="ADAL" clId="{56685BD6-DB5A-4B51-990E-1AF7CC331F90}" dt="2020-07-10T06:36:31.778" v="320"/>
          <ac:spMkLst>
            <pc:docMk/>
            <pc:sldMk cId="1375919683" sldId="1459"/>
            <ac:spMk id="7" creationId="{FFE8441A-27FC-4866-95EB-5D3E9473D74B}"/>
          </ac:spMkLst>
        </pc:spChg>
        <pc:spChg chg="add del mod">
          <ac:chgData name="Robert [Chillibreeze]" userId="8fe5ebfe-980d-441d-bbff-8c5265b810b8" providerId="ADAL" clId="{56685BD6-DB5A-4B51-990E-1AF7CC331F90}" dt="2020-07-10T06:36:31.554" v="319"/>
          <ac:spMkLst>
            <pc:docMk/>
            <pc:sldMk cId="1375919683" sldId="1459"/>
            <ac:spMk id="8" creationId="{D611DA8B-63B6-4B43-AEDD-F75412A0B183}"/>
          </ac:spMkLst>
        </pc:spChg>
        <pc:spChg chg="add del mod">
          <ac:chgData name="Robert [Chillibreeze]" userId="8fe5ebfe-980d-441d-bbff-8c5265b810b8" providerId="ADAL" clId="{56685BD6-DB5A-4B51-990E-1AF7CC331F90}" dt="2020-07-10T06:36:31.285" v="318"/>
          <ac:spMkLst>
            <pc:docMk/>
            <pc:sldMk cId="1375919683" sldId="1459"/>
            <ac:spMk id="10" creationId="{0D01D813-D252-4386-A4F1-69F244AE303C}"/>
          </ac:spMkLst>
        </pc:spChg>
        <pc:spChg chg="add del mod">
          <ac:chgData name="Robert [Chillibreeze]" userId="8fe5ebfe-980d-441d-bbff-8c5265b810b8" providerId="ADAL" clId="{56685BD6-DB5A-4B51-990E-1AF7CC331F90}" dt="2020-07-10T06:36:31.050" v="317"/>
          <ac:spMkLst>
            <pc:docMk/>
            <pc:sldMk cId="1375919683" sldId="1459"/>
            <ac:spMk id="12" creationId="{88448D23-9C9D-44AC-BBC4-A705F8B1377B}"/>
          </ac:spMkLst>
        </pc:spChg>
        <pc:spChg chg="add del mod">
          <ac:chgData name="Robert [Chillibreeze]" userId="8fe5ebfe-980d-441d-bbff-8c5265b810b8" providerId="ADAL" clId="{56685BD6-DB5A-4B51-990E-1AF7CC331F90}" dt="2020-07-10T06:36:30.836" v="316"/>
          <ac:spMkLst>
            <pc:docMk/>
            <pc:sldMk cId="1375919683" sldId="1459"/>
            <ac:spMk id="13" creationId="{D1DFEC75-2EE9-4A2F-A382-134956139FC4}"/>
          </ac:spMkLst>
        </pc:spChg>
        <pc:spChg chg="add del mod">
          <ac:chgData name="Robert [Chillibreeze]" userId="8fe5ebfe-980d-441d-bbff-8c5265b810b8" providerId="ADAL" clId="{56685BD6-DB5A-4B51-990E-1AF7CC331F90}" dt="2020-07-10T06:36:30.509" v="315"/>
          <ac:spMkLst>
            <pc:docMk/>
            <pc:sldMk cId="1375919683" sldId="1459"/>
            <ac:spMk id="14" creationId="{E229803E-1699-42B9-A688-DCBAC02A1AFA}"/>
          </ac:spMkLst>
        </pc:spChg>
        <pc:spChg chg="add del mod">
          <ac:chgData name="Robert [Chillibreeze]" userId="8fe5ebfe-980d-441d-bbff-8c5265b810b8" providerId="ADAL" clId="{56685BD6-DB5A-4B51-990E-1AF7CC331F90}" dt="2020-07-10T06:36:30.346" v="314"/>
          <ac:spMkLst>
            <pc:docMk/>
            <pc:sldMk cId="1375919683" sldId="1459"/>
            <ac:spMk id="15" creationId="{B0390294-3B2B-41DF-A3A1-A24043A4EC60}"/>
          </ac:spMkLst>
        </pc:spChg>
        <pc:spChg chg="add del mod">
          <ac:chgData name="Robert [Chillibreeze]" userId="8fe5ebfe-980d-441d-bbff-8c5265b810b8" providerId="ADAL" clId="{56685BD6-DB5A-4B51-990E-1AF7CC331F90}" dt="2020-07-10T06:36:30.155" v="313"/>
          <ac:spMkLst>
            <pc:docMk/>
            <pc:sldMk cId="1375919683" sldId="1459"/>
            <ac:spMk id="16" creationId="{1EF4454A-1875-4441-AFC4-C9F5BF41907C}"/>
          </ac:spMkLst>
        </pc:spChg>
        <pc:spChg chg="add del mod">
          <ac:chgData name="Robert [Chillibreeze]" userId="8fe5ebfe-980d-441d-bbff-8c5265b810b8" providerId="ADAL" clId="{56685BD6-DB5A-4B51-990E-1AF7CC331F90}" dt="2020-07-10T06:36:29.964" v="312"/>
          <ac:spMkLst>
            <pc:docMk/>
            <pc:sldMk cId="1375919683" sldId="1459"/>
            <ac:spMk id="17" creationId="{A3CFAC1A-CCAE-4EEC-8EA7-5011916425F8}"/>
          </ac:spMkLst>
        </pc:spChg>
        <pc:spChg chg="add del mod">
          <ac:chgData name="Robert [Chillibreeze]" userId="8fe5ebfe-980d-441d-bbff-8c5265b810b8" providerId="ADAL" clId="{56685BD6-DB5A-4B51-990E-1AF7CC331F90}" dt="2020-07-10T06:36:29.746" v="311"/>
          <ac:spMkLst>
            <pc:docMk/>
            <pc:sldMk cId="1375919683" sldId="1459"/>
            <ac:spMk id="18" creationId="{DAD6A67D-687C-4BF4-9FE0-25558C98248E}"/>
          </ac:spMkLst>
        </pc:spChg>
        <pc:spChg chg="add del mod">
          <ac:chgData name="Robert [Chillibreeze]" userId="8fe5ebfe-980d-441d-bbff-8c5265b810b8" providerId="ADAL" clId="{56685BD6-DB5A-4B51-990E-1AF7CC331F90}" dt="2020-07-10T06:36:29.292" v="310"/>
          <ac:spMkLst>
            <pc:docMk/>
            <pc:sldMk cId="1375919683" sldId="1459"/>
            <ac:spMk id="19" creationId="{B2440308-9477-4466-BB87-B9F14CCDFBB1}"/>
          </ac:spMkLst>
        </pc:spChg>
        <pc:spChg chg="add del mod">
          <ac:chgData name="Robert [Chillibreeze]" userId="8fe5ebfe-980d-441d-bbff-8c5265b810b8" providerId="ADAL" clId="{56685BD6-DB5A-4B51-990E-1AF7CC331F90}" dt="2020-07-10T06:36:29.092" v="309"/>
          <ac:spMkLst>
            <pc:docMk/>
            <pc:sldMk cId="1375919683" sldId="1459"/>
            <ac:spMk id="20" creationId="{58806357-79AB-415A-B3BD-796AADE3F804}"/>
          </ac:spMkLst>
        </pc:spChg>
      </pc:sldChg>
      <pc:sldChg chg="addSp delSp modSp mod setBg modClrScheme chgLayout">
        <pc:chgData name="Robert [Chillibreeze]" userId="8fe5ebfe-980d-441d-bbff-8c5265b810b8" providerId="ADAL" clId="{56685BD6-DB5A-4B51-990E-1AF7CC331F90}" dt="2020-07-10T07:05:20.239" v="686" actId="13244"/>
        <pc:sldMkLst>
          <pc:docMk/>
          <pc:sldMk cId="2096500426" sldId="1875"/>
        </pc:sldMkLst>
        <pc:spChg chg="mod ord">
          <ac:chgData name="Robert [Chillibreeze]" userId="8fe5ebfe-980d-441d-bbff-8c5265b810b8" providerId="ADAL" clId="{56685BD6-DB5A-4B51-990E-1AF7CC331F90}" dt="2020-07-10T06:42:45.359" v="398"/>
          <ac:spMkLst>
            <pc:docMk/>
            <pc:sldMk cId="2096500426" sldId="1875"/>
            <ac:spMk id="2" creationId="{00000000-0000-0000-0000-000000000000}"/>
          </ac:spMkLst>
        </pc:spChg>
        <pc:spChg chg="add del mod">
          <ac:chgData name="Robert [Chillibreeze]" userId="8fe5ebfe-980d-441d-bbff-8c5265b810b8" providerId="ADAL" clId="{56685BD6-DB5A-4B51-990E-1AF7CC331F90}" dt="2020-07-10T06:42:45.201" v="397"/>
          <ac:spMkLst>
            <pc:docMk/>
            <pc:sldMk cId="2096500426" sldId="1875"/>
            <ac:spMk id="3" creationId="{D11343A5-AD90-423A-A5F7-73E4C717B171}"/>
          </ac:spMkLst>
        </pc:spChg>
        <pc:spChg chg="add del mod">
          <ac:chgData name="Robert [Chillibreeze]" userId="8fe5ebfe-980d-441d-bbff-8c5265b810b8" providerId="ADAL" clId="{56685BD6-DB5A-4B51-990E-1AF7CC331F90}" dt="2020-07-10T06:42:45.359" v="398"/>
          <ac:spMkLst>
            <pc:docMk/>
            <pc:sldMk cId="2096500426" sldId="1875"/>
            <ac:spMk id="4" creationId="{8DA9E204-5791-45B5-AB19-A7D9FF8B39A7}"/>
          </ac:spMkLst>
        </pc:spChg>
        <pc:spChg chg="mod">
          <ac:chgData name="Robert [Chillibreeze]" userId="8fe5ebfe-980d-441d-bbff-8c5265b810b8" providerId="ADAL" clId="{56685BD6-DB5A-4B51-990E-1AF7CC331F90}" dt="2020-07-10T07:05:11.910" v="679"/>
          <ac:spMkLst>
            <pc:docMk/>
            <pc:sldMk cId="2096500426" sldId="1875"/>
            <ac:spMk id="6" creationId="{795508C6-513D-4138-8B10-AD47421C9A3A}"/>
          </ac:spMkLst>
        </pc:spChg>
        <pc:spChg chg="mod">
          <ac:chgData name="Robert [Chillibreeze]" userId="8fe5ebfe-980d-441d-bbff-8c5265b810b8" providerId="ADAL" clId="{56685BD6-DB5A-4B51-990E-1AF7CC331F90}" dt="2020-07-10T07:05:11.910" v="679"/>
          <ac:spMkLst>
            <pc:docMk/>
            <pc:sldMk cId="2096500426" sldId="1875"/>
            <ac:spMk id="7" creationId="{2DCD783E-1D34-4F2B-8CAF-97A38BFF05D8}"/>
          </ac:spMkLst>
        </pc:spChg>
        <pc:spChg chg="del mod">
          <ac:chgData name="Robert [Chillibreeze]" userId="8fe5ebfe-980d-441d-bbff-8c5265b810b8" providerId="ADAL" clId="{56685BD6-DB5A-4B51-990E-1AF7CC331F90}" dt="2020-07-10T06:43:22.500" v="422" actId="478"/>
          <ac:spMkLst>
            <pc:docMk/>
            <pc:sldMk cId="2096500426" sldId="1875"/>
            <ac:spMk id="9" creationId="{F9555CE4-49E1-491A-A958-04DFFFC8ED00}"/>
          </ac:spMkLst>
        </pc:spChg>
        <pc:spChg chg="add mod">
          <ac:chgData name="Robert [Chillibreeze]" userId="8fe5ebfe-980d-441d-bbff-8c5265b810b8" providerId="ADAL" clId="{56685BD6-DB5A-4B51-990E-1AF7CC331F90}" dt="2020-07-10T06:43:19.283" v="421"/>
          <ac:spMkLst>
            <pc:docMk/>
            <pc:sldMk cId="2096500426" sldId="1875"/>
            <ac:spMk id="11" creationId="{9F90210E-24EF-4BA3-8264-CD3EA3AF3BFB}"/>
          </ac:spMkLst>
        </pc:spChg>
        <pc:spChg chg="add mod">
          <ac:chgData name="Robert [Chillibreeze]" userId="8fe5ebfe-980d-441d-bbff-8c5265b810b8" providerId="ADAL" clId="{56685BD6-DB5A-4B51-990E-1AF7CC331F90}" dt="2020-07-10T06:52:13.491" v="601" actId="164"/>
          <ac:spMkLst>
            <pc:docMk/>
            <pc:sldMk cId="2096500426" sldId="1875"/>
            <ac:spMk id="16" creationId="{CEB4C7CF-C38F-4580-A04A-E532F7854103}"/>
          </ac:spMkLst>
        </pc:spChg>
        <pc:grpChg chg="del mod">
          <ac:chgData name="Robert [Chillibreeze]" userId="8fe5ebfe-980d-441d-bbff-8c5265b810b8" providerId="ADAL" clId="{56685BD6-DB5A-4B51-990E-1AF7CC331F90}" dt="2020-07-10T07:05:18.321" v="685" actId="478"/>
          <ac:grpSpMkLst>
            <pc:docMk/>
            <pc:sldMk cId="2096500426" sldId="1875"/>
            <ac:grpSpMk id="5" creationId="{973FE883-83F3-412C-9DC4-C7F0B4F169BA}"/>
          </ac:grpSpMkLst>
        </pc:grpChg>
        <pc:grpChg chg="add del mod">
          <ac:chgData name="Robert [Chillibreeze]" userId="8fe5ebfe-980d-441d-bbff-8c5265b810b8" providerId="ADAL" clId="{56685BD6-DB5A-4B51-990E-1AF7CC331F90}" dt="2020-07-10T06:52:18.497" v="602" actId="478"/>
          <ac:grpSpMkLst>
            <pc:docMk/>
            <pc:sldMk cId="2096500426" sldId="1875"/>
            <ac:grpSpMk id="17" creationId="{6A5EDCDD-557D-4F85-B2CC-0D74E694B57B}"/>
          </ac:grpSpMkLst>
        </pc:grpChg>
        <pc:picChg chg="add del mod">
          <ac:chgData name="Robert [Chillibreeze]" userId="8fe5ebfe-980d-441d-bbff-8c5265b810b8" providerId="ADAL" clId="{56685BD6-DB5A-4B51-990E-1AF7CC331F90}" dt="2020-07-10T07:05:14.391" v="682" actId="21"/>
          <ac:picMkLst>
            <pc:docMk/>
            <pc:sldMk cId="2096500426" sldId="1875"/>
            <ac:picMk id="4" creationId="{1A80DB8A-DBF2-42C1-BC50-DA02A8A31ACA}"/>
          </ac:picMkLst>
        </pc:picChg>
        <pc:picChg chg="del mod">
          <ac:chgData name="Robert [Chillibreeze]" userId="8fe5ebfe-980d-441d-bbff-8c5265b810b8" providerId="ADAL" clId="{56685BD6-DB5A-4B51-990E-1AF7CC331F90}" dt="2020-07-10T07:05:15.928" v="683" actId="478"/>
          <ac:picMkLst>
            <pc:docMk/>
            <pc:sldMk cId="2096500426" sldId="1875"/>
            <ac:picMk id="8" creationId="{A88930D8-AD1B-405E-8637-9C6D367C798B}"/>
          </ac:picMkLst>
        </pc:picChg>
        <pc:picChg chg="add mod">
          <ac:chgData name="Robert [Chillibreeze]" userId="8fe5ebfe-980d-441d-bbff-8c5265b810b8" providerId="ADAL" clId="{56685BD6-DB5A-4B51-990E-1AF7CC331F90}" dt="2020-07-10T07:05:20.239" v="686" actId="13244"/>
          <ac:picMkLst>
            <pc:docMk/>
            <pc:sldMk cId="2096500426" sldId="1875"/>
            <ac:picMk id="9" creationId="{38E336D8-4488-48B0-B1A0-C9553F199A66}"/>
          </ac:picMkLst>
        </pc:picChg>
        <pc:picChg chg="add del mod">
          <ac:chgData name="Robert [Chillibreeze]" userId="8fe5ebfe-980d-441d-bbff-8c5265b810b8" providerId="ADAL" clId="{56685BD6-DB5A-4B51-990E-1AF7CC331F90}" dt="2020-07-10T06:43:05.454" v="416" actId="478"/>
          <ac:picMkLst>
            <pc:docMk/>
            <pc:sldMk cId="2096500426" sldId="1875"/>
            <ac:picMk id="13" creationId="{9E11E9A3-9770-4E66-9405-49CC12AC412A}"/>
          </ac:picMkLst>
        </pc:picChg>
        <pc:picChg chg="add mod modCrop">
          <ac:chgData name="Robert [Chillibreeze]" userId="8fe5ebfe-980d-441d-bbff-8c5265b810b8" providerId="ADAL" clId="{56685BD6-DB5A-4B51-990E-1AF7CC331F90}" dt="2020-07-10T06:52:13.491" v="601" actId="164"/>
          <ac:picMkLst>
            <pc:docMk/>
            <pc:sldMk cId="2096500426" sldId="1875"/>
            <ac:picMk id="15" creationId="{4009C773-B050-497C-8D6D-5CCEC09F4D70}"/>
          </ac:picMkLst>
        </pc:picChg>
      </pc:sldChg>
      <pc:sldChg chg="addSp delSp modSp mod setBg modClrScheme chgLayout">
        <pc:chgData name="Robert [Chillibreeze]" userId="8fe5ebfe-980d-441d-bbff-8c5265b810b8" providerId="ADAL" clId="{56685BD6-DB5A-4B51-990E-1AF7CC331F90}" dt="2020-07-10T07:08:10.999" v="735" actId="13244"/>
        <pc:sldMkLst>
          <pc:docMk/>
          <pc:sldMk cId="2005633850" sldId="1876"/>
        </pc:sldMkLst>
        <pc:spChg chg="mod ord">
          <ac:chgData name="Robert [Chillibreeze]" userId="8fe5ebfe-980d-441d-bbff-8c5265b810b8" providerId="ADAL" clId="{56685BD6-DB5A-4B51-990E-1AF7CC331F90}" dt="2020-07-10T06:44:10.521" v="430" actId="700"/>
          <ac:spMkLst>
            <pc:docMk/>
            <pc:sldMk cId="2005633850" sldId="1876"/>
            <ac:spMk id="2" creationId="{5F8C406A-AF65-4E14-8531-F8709016331F}"/>
          </ac:spMkLst>
        </pc:spChg>
        <pc:spChg chg="add mod">
          <ac:chgData name="Robert [Chillibreeze]" userId="8fe5ebfe-980d-441d-bbff-8c5265b810b8" providerId="ADAL" clId="{56685BD6-DB5A-4B51-990E-1AF7CC331F90}" dt="2020-07-10T06:44:23.629" v="433"/>
          <ac:spMkLst>
            <pc:docMk/>
            <pc:sldMk cId="2005633850" sldId="1876"/>
            <ac:spMk id="3" creationId="{527179C6-15D9-47C9-8DBD-E88D8BD463B8}"/>
          </ac:spMkLst>
        </pc:spChg>
        <pc:spChg chg="add mod">
          <ac:chgData name="Robert [Chillibreeze]" userId="8fe5ebfe-980d-441d-bbff-8c5265b810b8" providerId="ADAL" clId="{56685BD6-DB5A-4B51-990E-1AF7CC331F90}" dt="2020-07-10T07:02:15.403" v="662" actId="164"/>
          <ac:spMkLst>
            <pc:docMk/>
            <pc:sldMk cId="2005633850" sldId="1876"/>
            <ac:spMk id="9" creationId="{37EC7D31-D79C-43CD-B577-D91061387E22}"/>
          </ac:spMkLst>
        </pc:spChg>
        <pc:spChg chg="mod">
          <ac:chgData name="Robert [Chillibreeze]" userId="8fe5ebfe-980d-441d-bbff-8c5265b810b8" providerId="ADAL" clId="{56685BD6-DB5A-4B51-990E-1AF7CC331F90}" dt="2020-07-10T07:08:05.006" v="732"/>
          <ac:spMkLst>
            <pc:docMk/>
            <pc:sldMk cId="2005633850" sldId="1876"/>
            <ac:spMk id="14" creationId="{EB8EDACD-7AA6-4474-9421-A7914FEEE898}"/>
          </ac:spMkLst>
        </pc:spChg>
        <pc:spChg chg="mod">
          <ac:chgData name="Robert [Chillibreeze]" userId="8fe5ebfe-980d-441d-bbff-8c5265b810b8" providerId="ADAL" clId="{56685BD6-DB5A-4B51-990E-1AF7CC331F90}" dt="2020-07-10T07:08:05.006" v="732"/>
          <ac:spMkLst>
            <pc:docMk/>
            <pc:sldMk cId="2005633850" sldId="1876"/>
            <ac:spMk id="15" creationId="{D993FEE6-EAB5-41C5-985A-BC717EFB69FB}"/>
          </ac:spMkLst>
        </pc:spChg>
        <pc:spChg chg="del mod">
          <ac:chgData name="Robert [Chillibreeze]" userId="8fe5ebfe-980d-441d-bbff-8c5265b810b8" providerId="ADAL" clId="{56685BD6-DB5A-4B51-990E-1AF7CC331F90}" dt="2020-07-10T06:44:26.468" v="434" actId="478"/>
          <ac:spMkLst>
            <pc:docMk/>
            <pc:sldMk cId="2005633850" sldId="1876"/>
            <ac:spMk id="20" creationId="{E6124DE7-ECD3-407A-B220-0B76592C728E}"/>
          </ac:spMkLst>
        </pc:spChg>
        <pc:grpChg chg="add del mod">
          <ac:chgData name="Robert [Chillibreeze]" userId="8fe5ebfe-980d-441d-bbff-8c5265b810b8" providerId="ADAL" clId="{56685BD6-DB5A-4B51-990E-1AF7CC331F90}" dt="2020-07-10T07:02:20.763" v="663" actId="478"/>
          <ac:grpSpMkLst>
            <pc:docMk/>
            <pc:sldMk cId="2005633850" sldId="1876"/>
            <ac:grpSpMk id="10" creationId="{05A7AE6D-C2EE-4D49-8ACE-47D995AF8EF3}"/>
          </ac:grpSpMkLst>
        </pc:grpChg>
        <pc:grpChg chg="del mod">
          <ac:chgData name="Robert [Chillibreeze]" userId="8fe5ebfe-980d-441d-bbff-8c5265b810b8" providerId="ADAL" clId="{56685BD6-DB5A-4B51-990E-1AF7CC331F90}" dt="2020-07-10T07:08:06.453" v="733" actId="478"/>
          <ac:grpSpMkLst>
            <pc:docMk/>
            <pc:sldMk cId="2005633850" sldId="1876"/>
            <ac:grpSpMk id="13" creationId="{4E3010A2-B6BF-479E-9F4A-F53A7B39A0BB}"/>
          </ac:grpSpMkLst>
        </pc:grpChg>
        <pc:picChg chg="add mod">
          <ac:chgData name="Robert [Chillibreeze]" userId="8fe5ebfe-980d-441d-bbff-8c5265b810b8" providerId="ADAL" clId="{56685BD6-DB5A-4B51-990E-1AF7CC331F90}" dt="2020-07-10T07:08:10.999" v="735" actId="13244"/>
          <ac:picMkLst>
            <pc:docMk/>
            <pc:sldMk cId="2005633850" sldId="1876"/>
            <ac:picMk id="5" creationId="{43A968AA-57C8-4E48-AEA9-61F6C549594A}"/>
          </ac:picMkLst>
        </pc:picChg>
        <pc:picChg chg="add del mod">
          <ac:chgData name="Robert [Chillibreeze]" userId="8fe5ebfe-980d-441d-bbff-8c5265b810b8" providerId="ADAL" clId="{56685BD6-DB5A-4B51-990E-1AF7CC331F90}" dt="2020-07-10T06:58:36.802" v="644" actId="478"/>
          <ac:picMkLst>
            <pc:docMk/>
            <pc:sldMk cId="2005633850" sldId="1876"/>
            <ac:picMk id="5" creationId="{B3C8FB75-DB7A-4843-8D86-5B57017430F2}"/>
          </ac:picMkLst>
        </pc:picChg>
        <pc:picChg chg="add mod modCrop">
          <ac:chgData name="Robert [Chillibreeze]" userId="8fe5ebfe-980d-441d-bbff-8c5265b810b8" providerId="ADAL" clId="{56685BD6-DB5A-4B51-990E-1AF7CC331F90}" dt="2020-07-10T07:02:15.403" v="662" actId="164"/>
          <ac:picMkLst>
            <pc:docMk/>
            <pc:sldMk cId="2005633850" sldId="1876"/>
            <ac:picMk id="7" creationId="{A60E0154-DC1E-446F-A511-D9AEDEFA8178}"/>
          </ac:picMkLst>
        </pc:picChg>
        <pc:picChg chg="del mod">
          <ac:chgData name="Robert [Chillibreeze]" userId="8fe5ebfe-980d-441d-bbff-8c5265b810b8" providerId="ADAL" clId="{56685BD6-DB5A-4B51-990E-1AF7CC331F90}" dt="2020-07-10T07:08:08.181" v="734" actId="478"/>
          <ac:picMkLst>
            <pc:docMk/>
            <pc:sldMk cId="2005633850" sldId="1876"/>
            <ac:picMk id="16" creationId="{FD8F75D3-48FC-42D9-88DD-329438B4F561}"/>
          </ac:picMkLst>
        </pc:picChg>
      </pc:sldChg>
      <pc:sldChg chg="addSp delSp modSp mod">
        <pc:chgData name="Robert [Chillibreeze]" userId="8fe5ebfe-980d-441d-bbff-8c5265b810b8" providerId="ADAL" clId="{56685BD6-DB5A-4B51-990E-1AF7CC331F90}" dt="2020-07-10T07:11:19.440" v="800" actId="13244"/>
        <pc:sldMkLst>
          <pc:docMk/>
          <pc:sldMk cId="3299241507" sldId="1877"/>
        </pc:sldMkLst>
        <pc:spChg chg="mod">
          <ac:chgData name="Robert [Chillibreeze]" userId="8fe5ebfe-980d-441d-bbff-8c5265b810b8" providerId="ADAL" clId="{56685BD6-DB5A-4B51-990E-1AF7CC331F90}" dt="2020-07-10T07:10:21.552" v="786" actId="13244"/>
          <ac:spMkLst>
            <pc:docMk/>
            <pc:sldMk cId="3299241507" sldId="1877"/>
            <ac:spMk id="2" creationId="{5F359BF1-DFBD-478C-ACA3-333D99FCFEDF}"/>
          </ac:spMkLst>
        </pc:spChg>
        <pc:spChg chg="mod">
          <ac:chgData name="Robert [Chillibreeze]" userId="8fe5ebfe-980d-441d-bbff-8c5265b810b8" providerId="ADAL" clId="{56685BD6-DB5A-4B51-990E-1AF7CC331F90}" dt="2020-07-10T07:10:10.305" v="783"/>
          <ac:spMkLst>
            <pc:docMk/>
            <pc:sldMk cId="3299241507" sldId="1877"/>
            <ac:spMk id="8" creationId="{E58C0B6A-B2E9-4E70-A1FB-B81C0B5E0113}"/>
          </ac:spMkLst>
        </pc:spChg>
        <pc:spChg chg="mod">
          <ac:chgData name="Robert [Chillibreeze]" userId="8fe5ebfe-980d-441d-bbff-8c5265b810b8" providerId="ADAL" clId="{56685BD6-DB5A-4B51-990E-1AF7CC331F90}" dt="2020-07-10T07:10:10.305" v="783"/>
          <ac:spMkLst>
            <pc:docMk/>
            <pc:sldMk cId="3299241507" sldId="1877"/>
            <ac:spMk id="9" creationId="{30745AA5-1C24-4438-B4D2-BB7C342D7BBE}"/>
          </ac:spMkLst>
        </pc:spChg>
        <pc:spChg chg="mod">
          <ac:chgData name="Robert [Chillibreeze]" userId="8fe5ebfe-980d-441d-bbff-8c5265b810b8" providerId="ADAL" clId="{56685BD6-DB5A-4B51-990E-1AF7CC331F90}" dt="2020-07-10T07:10:08.067" v="775"/>
          <ac:spMkLst>
            <pc:docMk/>
            <pc:sldMk cId="3299241507" sldId="1877"/>
            <ac:spMk id="11" creationId="{276C413D-211B-4316-AC52-01764482DC2F}"/>
          </ac:spMkLst>
        </pc:spChg>
        <pc:spChg chg="mod">
          <ac:chgData name="Robert [Chillibreeze]" userId="8fe5ebfe-980d-441d-bbff-8c5265b810b8" providerId="ADAL" clId="{56685BD6-DB5A-4B51-990E-1AF7CC331F90}" dt="2020-07-10T07:10:08.067" v="775"/>
          <ac:spMkLst>
            <pc:docMk/>
            <pc:sldMk cId="3299241507" sldId="1877"/>
            <ac:spMk id="12" creationId="{DBED1F48-505F-4AA3-A800-DDBF140F1140}"/>
          </ac:spMkLst>
        </pc:spChg>
        <pc:spChg chg="mod">
          <ac:chgData name="Robert [Chillibreeze]" userId="8fe5ebfe-980d-441d-bbff-8c5265b810b8" providerId="ADAL" clId="{56685BD6-DB5A-4B51-990E-1AF7CC331F90}" dt="2020-07-10T07:10:05.675" v="765"/>
          <ac:spMkLst>
            <pc:docMk/>
            <pc:sldMk cId="3299241507" sldId="1877"/>
            <ac:spMk id="14" creationId="{365402A5-DF72-401F-88A7-2E6586F9E954}"/>
          </ac:spMkLst>
        </pc:spChg>
        <pc:spChg chg="mod">
          <ac:chgData name="Robert [Chillibreeze]" userId="8fe5ebfe-980d-441d-bbff-8c5265b810b8" providerId="ADAL" clId="{56685BD6-DB5A-4B51-990E-1AF7CC331F90}" dt="2020-07-10T07:10:05.675" v="765"/>
          <ac:spMkLst>
            <pc:docMk/>
            <pc:sldMk cId="3299241507" sldId="1877"/>
            <ac:spMk id="15" creationId="{C23B73CD-FBA7-43F2-8C7A-7D50813D4EEE}"/>
          </ac:spMkLst>
        </pc:spChg>
        <pc:spChg chg="mod">
          <ac:chgData name="Robert [Chillibreeze]" userId="8fe5ebfe-980d-441d-bbff-8c5265b810b8" providerId="ADAL" clId="{56685BD6-DB5A-4B51-990E-1AF7CC331F90}" dt="2020-07-10T07:09:44.875" v="752"/>
          <ac:spMkLst>
            <pc:docMk/>
            <pc:sldMk cId="3299241507" sldId="1877"/>
            <ac:spMk id="17" creationId="{F155B35F-7DF8-402C-800E-610A7963B8C7}"/>
          </ac:spMkLst>
        </pc:spChg>
        <pc:spChg chg="mod">
          <ac:chgData name="Robert [Chillibreeze]" userId="8fe5ebfe-980d-441d-bbff-8c5265b810b8" providerId="ADAL" clId="{56685BD6-DB5A-4B51-990E-1AF7CC331F90}" dt="2020-07-10T07:09:44.875" v="752"/>
          <ac:spMkLst>
            <pc:docMk/>
            <pc:sldMk cId="3299241507" sldId="1877"/>
            <ac:spMk id="18" creationId="{A407003E-2524-4903-80AA-DB29EC2DFE06}"/>
          </ac:spMkLst>
        </pc:spChg>
        <pc:spChg chg="mod">
          <ac:chgData name="Robert [Chillibreeze]" userId="8fe5ebfe-980d-441d-bbff-8c5265b810b8" providerId="ADAL" clId="{56685BD6-DB5A-4B51-990E-1AF7CC331F90}" dt="2020-07-10T07:11:19.440" v="800" actId="13244"/>
          <ac:spMkLst>
            <pc:docMk/>
            <pc:sldMk cId="3299241507" sldId="1877"/>
            <ac:spMk id="20" creationId="{9C0149E4-ED92-476B-9316-C0286DB67E7B}"/>
          </ac:spMkLst>
        </pc:spChg>
        <pc:spChg chg="mod">
          <ac:chgData name="Robert [Chillibreeze]" userId="8fe5ebfe-980d-441d-bbff-8c5265b810b8" providerId="ADAL" clId="{56685BD6-DB5A-4B51-990E-1AF7CC331F90}" dt="2020-07-10T07:11:19.440" v="800" actId="13244"/>
          <ac:spMkLst>
            <pc:docMk/>
            <pc:sldMk cId="3299241507" sldId="1877"/>
            <ac:spMk id="22" creationId="{322DCD52-597C-4120-8598-255C8FC0BEB5}"/>
          </ac:spMkLst>
        </pc:spChg>
        <pc:spChg chg="mod">
          <ac:chgData name="Robert [Chillibreeze]" userId="8fe5ebfe-980d-441d-bbff-8c5265b810b8" providerId="ADAL" clId="{56685BD6-DB5A-4B51-990E-1AF7CC331F90}" dt="2020-07-10T07:11:19.440" v="800" actId="13244"/>
          <ac:spMkLst>
            <pc:docMk/>
            <pc:sldMk cId="3299241507" sldId="1877"/>
            <ac:spMk id="24" creationId="{644BB8EA-BBAF-4562-A383-BA3011807889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28" creationId="{0CF9D05F-93EC-4005-A7B3-C80DD7AF015B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32" creationId="{CD6F8A56-8158-4901-90D6-98E26534504C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35" creationId="{B4C8F9DE-112A-4696-AAC4-F8FDB899E5B1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36" creationId="{9B9A3E57-A52D-4080-B1CF-5B2781A5F14E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39" creationId="{7F935C35-FB1A-4BB6-B430-A86E14C47D15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40" creationId="{70757F58-E41E-4E3D-A4A4-DB936DCE9EA3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43" creationId="{5BB86E6D-74C8-4632-AC2C-58FB6279D053}"/>
          </ac:spMkLst>
        </pc:spChg>
        <pc:spChg chg="mod">
          <ac:chgData name="Robert [Chillibreeze]" userId="8fe5ebfe-980d-441d-bbff-8c5265b810b8" providerId="ADAL" clId="{56685BD6-DB5A-4B51-990E-1AF7CC331F90}" dt="2020-07-10T07:08:27.977" v="736" actId="571"/>
          <ac:spMkLst>
            <pc:docMk/>
            <pc:sldMk cId="3299241507" sldId="1877"/>
            <ac:spMk id="44" creationId="{4AFFDCC4-D4CA-475E-9781-E553A6EFE544}"/>
          </ac:spMkLst>
        </pc:spChg>
        <pc:grpChg chg="del mod">
          <ac:chgData name="Robert [Chillibreeze]" userId="8fe5ebfe-980d-441d-bbff-8c5265b810b8" providerId="ADAL" clId="{56685BD6-DB5A-4B51-990E-1AF7CC331F90}" dt="2020-07-10T07:10:12.159" v="784" actId="478"/>
          <ac:grpSpMkLst>
            <pc:docMk/>
            <pc:sldMk cId="3299241507" sldId="1877"/>
            <ac:grpSpMk id="7" creationId="{591FC9E3-9416-4768-B1F3-35A71FCB7C03}"/>
          </ac:grpSpMkLst>
        </pc:grpChg>
        <pc:grpChg chg="del mod">
          <ac:chgData name="Robert [Chillibreeze]" userId="8fe5ebfe-980d-441d-bbff-8c5265b810b8" providerId="ADAL" clId="{56685BD6-DB5A-4B51-990E-1AF7CC331F90}" dt="2020-07-10T07:10:12.159" v="784" actId="478"/>
          <ac:grpSpMkLst>
            <pc:docMk/>
            <pc:sldMk cId="3299241507" sldId="1877"/>
            <ac:grpSpMk id="10" creationId="{BCBDB210-A2E5-4D32-9F50-6E335D5F22B9}"/>
          </ac:grpSpMkLst>
        </pc:grpChg>
        <pc:grpChg chg="del mod">
          <ac:chgData name="Robert [Chillibreeze]" userId="8fe5ebfe-980d-441d-bbff-8c5265b810b8" providerId="ADAL" clId="{56685BD6-DB5A-4B51-990E-1AF7CC331F90}" dt="2020-07-10T07:10:12.159" v="784" actId="478"/>
          <ac:grpSpMkLst>
            <pc:docMk/>
            <pc:sldMk cId="3299241507" sldId="1877"/>
            <ac:grpSpMk id="13" creationId="{29D04C6C-4043-4EC6-BD79-330DC8640466}"/>
          </ac:grpSpMkLst>
        </pc:grpChg>
        <pc:grpChg chg="del mod">
          <ac:chgData name="Robert [Chillibreeze]" userId="8fe5ebfe-980d-441d-bbff-8c5265b810b8" providerId="ADAL" clId="{56685BD6-DB5A-4B51-990E-1AF7CC331F90}" dt="2020-07-10T07:09:53.506" v="755" actId="478"/>
          <ac:grpSpMkLst>
            <pc:docMk/>
            <pc:sldMk cId="3299241507" sldId="1877"/>
            <ac:grpSpMk id="16" creationId="{6BF5C1D8-CCD3-4857-8665-0492F643801F}"/>
          </ac:grpSpMkLst>
        </pc:grpChg>
        <pc:grpChg chg="add del">
          <ac:chgData name="Robert [Chillibreeze]" userId="8fe5ebfe-980d-441d-bbff-8c5265b810b8" providerId="ADAL" clId="{56685BD6-DB5A-4B51-990E-1AF7CC331F90}" dt="2020-07-10T07:08:40.936" v="739" actId="22"/>
          <ac:grpSpMkLst>
            <pc:docMk/>
            <pc:sldMk cId="3299241507" sldId="1877"/>
            <ac:grpSpMk id="23" creationId="{025E3781-DAAC-4380-890D-D64B6AE74E4B}"/>
          </ac:grpSpMkLst>
        </pc:grpChg>
        <pc:grpChg chg="add del mod">
          <ac:chgData name="Robert [Chillibreeze]" userId="8fe5ebfe-980d-441d-bbff-8c5265b810b8" providerId="ADAL" clId="{56685BD6-DB5A-4B51-990E-1AF7CC331F90}" dt="2020-07-10T07:10:49.772" v="796" actId="478"/>
          <ac:grpSpMkLst>
            <pc:docMk/>
            <pc:sldMk cId="3299241507" sldId="1877"/>
            <ac:grpSpMk id="27" creationId="{20BFD2ED-B022-425D-967E-2360DFAB075D}"/>
          </ac:grpSpMkLst>
        </pc:grpChg>
        <pc:grpChg chg="add del mod">
          <ac:chgData name="Robert [Chillibreeze]" userId="8fe5ebfe-980d-441d-bbff-8c5265b810b8" providerId="ADAL" clId="{56685BD6-DB5A-4B51-990E-1AF7CC331F90}" dt="2020-07-10T07:10:49.772" v="796" actId="478"/>
          <ac:grpSpMkLst>
            <pc:docMk/>
            <pc:sldMk cId="3299241507" sldId="1877"/>
            <ac:grpSpMk id="34" creationId="{10FC40BE-C4A3-410C-B63E-C37F4B06D4CF}"/>
          </ac:grpSpMkLst>
        </pc:grpChg>
        <pc:grpChg chg="add del mod">
          <ac:chgData name="Robert [Chillibreeze]" userId="8fe5ebfe-980d-441d-bbff-8c5265b810b8" providerId="ADAL" clId="{56685BD6-DB5A-4B51-990E-1AF7CC331F90}" dt="2020-07-10T07:10:49.772" v="796" actId="478"/>
          <ac:grpSpMkLst>
            <pc:docMk/>
            <pc:sldMk cId="3299241507" sldId="1877"/>
            <ac:grpSpMk id="38" creationId="{012D3D7D-8C7E-4448-B300-DDE998B10B19}"/>
          </ac:grpSpMkLst>
        </pc:grpChg>
        <pc:grpChg chg="add del mod">
          <ac:chgData name="Robert [Chillibreeze]" userId="8fe5ebfe-980d-441d-bbff-8c5265b810b8" providerId="ADAL" clId="{56685BD6-DB5A-4B51-990E-1AF7CC331F90}" dt="2020-07-10T07:10:49.772" v="796" actId="478"/>
          <ac:grpSpMkLst>
            <pc:docMk/>
            <pc:sldMk cId="3299241507" sldId="1877"/>
            <ac:grpSpMk id="42" creationId="{FE15461A-5804-47E6-BB2C-E9260F26A760}"/>
          </ac:grpSpMkLst>
        </pc:grpChg>
        <pc:picChg chg="del">
          <ac:chgData name="Robert [Chillibreeze]" userId="8fe5ebfe-980d-441d-bbff-8c5265b810b8" providerId="ADAL" clId="{56685BD6-DB5A-4B51-990E-1AF7CC331F90}" dt="2020-07-10T07:10:02.015" v="759" actId="478"/>
          <ac:picMkLst>
            <pc:docMk/>
            <pc:sldMk cId="3299241507" sldId="1877"/>
            <ac:picMk id="3" creationId="{DEBBD581-893C-4E34-A7FE-73AB7F834FCE}"/>
          </ac:picMkLst>
        </pc:picChg>
        <pc:picChg chg="del">
          <ac:chgData name="Robert [Chillibreeze]" userId="8fe5ebfe-980d-441d-bbff-8c5265b810b8" providerId="ADAL" clId="{56685BD6-DB5A-4B51-990E-1AF7CC331F90}" dt="2020-07-10T07:10:02.015" v="759" actId="478"/>
          <ac:picMkLst>
            <pc:docMk/>
            <pc:sldMk cId="3299241507" sldId="1877"/>
            <ac:picMk id="4" creationId="{1727AA16-B399-49A4-8A16-3608DF88A5B7}"/>
          </ac:picMkLst>
        </pc:picChg>
        <pc:picChg chg="add del mod">
          <ac:chgData name="Robert [Chillibreeze]" userId="8fe5ebfe-980d-441d-bbff-8c5265b810b8" providerId="ADAL" clId="{56685BD6-DB5A-4B51-990E-1AF7CC331F90}" dt="2020-07-10T07:09:55.169" v="756" actId="21"/>
          <ac:picMkLst>
            <pc:docMk/>
            <pc:sldMk cId="3299241507" sldId="1877"/>
            <ac:picMk id="6" creationId="{14381EBD-EBC4-44BF-8062-E5821EE56670}"/>
          </ac:picMkLst>
        </pc:picChg>
        <pc:picChg chg="del">
          <ac:chgData name="Robert [Chillibreeze]" userId="8fe5ebfe-980d-441d-bbff-8c5265b810b8" providerId="ADAL" clId="{56685BD6-DB5A-4B51-990E-1AF7CC331F90}" dt="2020-07-10T07:09:57.984" v="757" actId="478"/>
          <ac:picMkLst>
            <pc:docMk/>
            <pc:sldMk cId="3299241507" sldId="1877"/>
            <ac:picMk id="19" creationId="{F6EEF18F-C55B-4351-9141-397759E34657}"/>
          </ac:picMkLst>
        </pc:picChg>
        <pc:picChg chg="del">
          <ac:chgData name="Robert [Chillibreeze]" userId="8fe5ebfe-980d-441d-bbff-8c5265b810b8" providerId="ADAL" clId="{56685BD6-DB5A-4B51-990E-1AF7CC331F90}" dt="2020-07-10T07:10:02.015" v="759" actId="478"/>
          <ac:picMkLst>
            <pc:docMk/>
            <pc:sldMk cId="3299241507" sldId="1877"/>
            <ac:picMk id="21" creationId="{D25317F8-F55C-4DD6-B8FE-45A0D43CF280}"/>
          </ac:picMkLst>
        </pc:picChg>
        <pc:picChg chg="add del">
          <ac:chgData name="Robert [Chillibreeze]" userId="8fe5ebfe-980d-441d-bbff-8c5265b810b8" providerId="ADAL" clId="{56685BD6-DB5A-4B51-990E-1AF7CC331F90}" dt="2020-07-10T07:08:40.936" v="739" actId="22"/>
          <ac:picMkLst>
            <pc:docMk/>
            <pc:sldMk cId="3299241507" sldId="1877"/>
            <ac:picMk id="25" creationId="{6EF2B426-58A1-49BA-9810-588813C607AF}"/>
          </ac:picMkLst>
        </pc:picChg>
        <pc:picChg chg="add del mod">
          <ac:chgData name="Robert [Chillibreeze]" userId="8fe5ebfe-980d-441d-bbff-8c5265b810b8" providerId="ADAL" clId="{56685BD6-DB5A-4B51-990E-1AF7CC331F90}" dt="2020-07-10T07:10:49.772" v="796" actId="478"/>
          <ac:picMkLst>
            <pc:docMk/>
            <pc:sldMk cId="3299241507" sldId="1877"/>
            <ac:picMk id="33" creationId="{74B4629B-03EA-4EFA-9772-EBBA03AD0A44}"/>
          </ac:picMkLst>
        </pc:picChg>
        <pc:picChg chg="add del mod">
          <ac:chgData name="Robert [Chillibreeze]" userId="8fe5ebfe-980d-441d-bbff-8c5265b810b8" providerId="ADAL" clId="{56685BD6-DB5A-4B51-990E-1AF7CC331F90}" dt="2020-07-10T07:10:49.772" v="796" actId="478"/>
          <ac:picMkLst>
            <pc:docMk/>
            <pc:sldMk cId="3299241507" sldId="1877"/>
            <ac:picMk id="37" creationId="{05A7F4C8-AC21-4407-845C-C7383F2FA236}"/>
          </ac:picMkLst>
        </pc:picChg>
        <pc:picChg chg="add del mod">
          <ac:chgData name="Robert [Chillibreeze]" userId="8fe5ebfe-980d-441d-bbff-8c5265b810b8" providerId="ADAL" clId="{56685BD6-DB5A-4B51-990E-1AF7CC331F90}" dt="2020-07-10T07:10:49.772" v="796" actId="478"/>
          <ac:picMkLst>
            <pc:docMk/>
            <pc:sldMk cId="3299241507" sldId="1877"/>
            <ac:picMk id="41" creationId="{20EA0C41-336E-4851-BCBD-28E1CBCF7A73}"/>
          </ac:picMkLst>
        </pc:picChg>
        <pc:picChg chg="add del mod">
          <ac:chgData name="Robert [Chillibreeze]" userId="8fe5ebfe-980d-441d-bbff-8c5265b810b8" providerId="ADAL" clId="{56685BD6-DB5A-4B51-990E-1AF7CC331F90}" dt="2020-07-10T07:10:49.772" v="796" actId="478"/>
          <ac:picMkLst>
            <pc:docMk/>
            <pc:sldMk cId="3299241507" sldId="1877"/>
            <ac:picMk id="45" creationId="{A05473EB-B83A-498B-838D-D39690B938A9}"/>
          </ac:picMkLst>
        </pc:picChg>
        <pc:picChg chg="add mod">
          <ac:chgData name="Robert [Chillibreeze]" userId="8fe5ebfe-980d-441d-bbff-8c5265b810b8" providerId="ADAL" clId="{56685BD6-DB5A-4B51-990E-1AF7CC331F90}" dt="2020-07-10T07:11:19.440" v="800" actId="13244"/>
          <ac:picMkLst>
            <pc:docMk/>
            <pc:sldMk cId="3299241507" sldId="1877"/>
            <ac:picMk id="55" creationId="{FEFA3D58-6265-418D-B6E3-03B2A942555A}"/>
          </ac:picMkLst>
        </pc:picChg>
        <pc:picChg chg="add mod">
          <ac:chgData name="Robert [Chillibreeze]" userId="8fe5ebfe-980d-441d-bbff-8c5265b810b8" providerId="ADAL" clId="{56685BD6-DB5A-4B51-990E-1AF7CC331F90}" dt="2020-07-10T07:11:19.440" v="800" actId="13244"/>
          <ac:picMkLst>
            <pc:docMk/>
            <pc:sldMk cId="3299241507" sldId="1877"/>
            <ac:picMk id="57" creationId="{AC51768F-B0C7-4334-B390-A0C6C80A7F8E}"/>
          </ac:picMkLst>
        </pc:picChg>
        <pc:picChg chg="add mod">
          <ac:chgData name="Robert [Chillibreeze]" userId="8fe5ebfe-980d-441d-bbff-8c5265b810b8" providerId="ADAL" clId="{56685BD6-DB5A-4B51-990E-1AF7CC331F90}" dt="2020-07-10T07:11:19.440" v="800" actId="13244"/>
          <ac:picMkLst>
            <pc:docMk/>
            <pc:sldMk cId="3299241507" sldId="1877"/>
            <ac:picMk id="59" creationId="{80F52F6F-B8B2-4D8B-9916-012F7F531229}"/>
          </ac:picMkLst>
        </pc:picChg>
        <pc:picChg chg="add mod">
          <ac:chgData name="Robert [Chillibreeze]" userId="8fe5ebfe-980d-441d-bbff-8c5265b810b8" providerId="ADAL" clId="{56685BD6-DB5A-4B51-990E-1AF7CC331F90}" dt="2020-07-10T07:11:19.440" v="800" actId="13244"/>
          <ac:picMkLst>
            <pc:docMk/>
            <pc:sldMk cId="3299241507" sldId="1877"/>
            <ac:picMk id="61" creationId="{181900E4-1F90-4693-B9BD-1043A22D60FD}"/>
          </ac:picMkLst>
        </pc:picChg>
        <pc:cxnChg chg="mod">
          <ac:chgData name="Robert [Chillibreeze]" userId="8fe5ebfe-980d-441d-bbff-8c5265b810b8" providerId="ADAL" clId="{56685BD6-DB5A-4B51-990E-1AF7CC331F90}" dt="2020-07-10T07:11:19.440" v="800" actId="13244"/>
          <ac:cxnSpMkLst>
            <pc:docMk/>
            <pc:sldMk cId="3299241507" sldId="1877"/>
            <ac:cxnSpMk id="29" creationId="{8F761874-428F-4B39-8D24-88A18AF22F41}"/>
          </ac:cxnSpMkLst>
        </pc:cxnChg>
        <pc:cxnChg chg="mod">
          <ac:chgData name="Robert [Chillibreeze]" userId="8fe5ebfe-980d-441d-bbff-8c5265b810b8" providerId="ADAL" clId="{56685BD6-DB5A-4B51-990E-1AF7CC331F90}" dt="2020-07-10T07:11:19.440" v="800" actId="13244"/>
          <ac:cxnSpMkLst>
            <pc:docMk/>
            <pc:sldMk cId="3299241507" sldId="1877"/>
            <ac:cxnSpMk id="30" creationId="{7D584A2F-4D07-4C81-BEB0-6AAF5365EE91}"/>
          </ac:cxnSpMkLst>
        </pc:cxnChg>
        <pc:cxnChg chg="mod">
          <ac:chgData name="Robert [Chillibreeze]" userId="8fe5ebfe-980d-441d-bbff-8c5265b810b8" providerId="ADAL" clId="{56685BD6-DB5A-4B51-990E-1AF7CC331F90}" dt="2020-07-10T07:11:19.440" v="800" actId="13244"/>
          <ac:cxnSpMkLst>
            <pc:docMk/>
            <pc:sldMk cId="3299241507" sldId="1877"/>
            <ac:cxnSpMk id="31" creationId="{B245C166-B5BC-4619-BE45-2D0964DBCA18}"/>
          </ac:cxnSpMkLst>
        </pc:cxnChg>
      </pc:sldChg>
      <pc:sldChg chg="addSp delSp modSp mod">
        <pc:chgData name="Robert [Chillibreeze]" userId="8fe5ebfe-980d-441d-bbff-8c5265b810b8" providerId="ADAL" clId="{56685BD6-DB5A-4B51-990E-1AF7CC331F90}" dt="2020-07-10T06:28:59.288" v="202" actId="962"/>
        <pc:sldMkLst>
          <pc:docMk/>
          <pc:sldMk cId="1663750524" sldId="1879"/>
        </pc:sldMkLst>
        <pc:spChg chg="mod">
          <ac:chgData name="Robert [Chillibreeze]" userId="8fe5ebfe-980d-441d-bbff-8c5265b810b8" providerId="ADAL" clId="{56685BD6-DB5A-4B51-990E-1AF7CC331F90}" dt="2020-07-10T06:22:24.290" v="118"/>
          <ac:spMkLst>
            <pc:docMk/>
            <pc:sldMk cId="1663750524" sldId="1879"/>
            <ac:spMk id="5" creationId="{7426C22A-0FF8-4588-9ED4-AD87EF285E0E}"/>
          </ac:spMkLst>
        </pc:spChg>
        <pc:spChg chg="mod">
          <ac:chgData name="Robert [Chillibreeze]" userId="8fe5ebfe-980d-441d-bbff-8c5265b810b8" providerId="ADAL" clId="{56685BD6-DB5A-4B51-990E-1AF7CC331F90}" dt="2020-07-10T06:22:24.290" v="118"/>
          <ac:spMkLst>
            <pc:docMk/>
            <pc:sldMk cId="1663750524" sldId="1879"/>
            <ac:spMk id="7" creationId="{BCF6B40D-5844-43D9-8146-D8A45984F0C2}"/>
          </ac:spMkLst>
        </pc:spChg>
        <pc:spChg chg="mod">
          <ac:chgData name="Robert [Chillibreeze]" userId="8fe5ebfe-980d-441d-bbff-8c5265b810b8" providerId="ADAL" clId="{56685BD6-DB5A-4B51-990E-1AF7CC331F90}" dt="2020-07-10T06:22:27.498" v="126"/>
          <ac:spMkLst>
            <pc:docMk/>
            <pc:sldMk cId="1663750524" sldId="1879"/>
            <ac:spMk id="9" creationId="{BD1293D8-5691-4431-B894-36E1B30FEFCC}"/>
          </ac:spMkLst>
        </pc:spChg>
        <pc:spChg chg="mod">
          <ac:chgData name="Robert [Chillibreeze]" userId="8fe5ebfe-980d-441d-bbff-8c5265b810b8" providerId="ADAL" clId="{56685BD6-DB5A-4B51-990E-1AF7CC331F90}" dt="2020-07-10T06:22:27.498" v="126"/>
          <ac:spMkLst>
            <pc:docMk/>
            <pc:sldMk cId="1663750524" sldId="1879"/>
            <ac:spMk id="11" creationId="{80BCAC1A-39DF-45AD-8B86-ACE38035F229}"/>
          </ac:spMkLst>
        </pc:spChg>
        <pc:spChg chg="mod">
          <ac:chgData name="Robert [Chillibreeze]" userId="8fe5ebfe-980d-441d-bbff-8c5265b810b8" providerId="ADAL" clId="{56685BD6-DB5A-4B51-990E-1AF7CC331F90}" dt="2020-07-10T06:22:29.458" v="134"/>
          <ac:spMkLst>
            <pc:docMk/>
            <pc:sldMk cId="1663750524" sldId="1879"/>
            <ac:spMk id="13" creationId="{7DC51BDA-4218-4F69-8846-56CDA43A94A7}"/>
          </ac:spMkLst>
        </pc:spChg>
        <pc:spChg chg="mod">
          <ac:chgData name="Robert [Chillibreeze]" userId="8fe5ebfe-980d-441d-bbff-8c5265b810b8" providerId="ADAL" clId="{56685BD6-DB5A-4B51-990E-1AF7CC331F90}" dt="2020-07-10T06:22:29.458" v="134"/>
          <ac:spMkLst>
            <pc:docMk/>
            <pc:sldMk cId="1663750524" sldId="1879"/>
            <ac:spMk id="15" creationId="{18EA1743-9088-4C3D-9891-A69624035D0F}"/>
          </ac:spMkLst>
        </pc:spChg>
        <pc:spChg chg="mod">
          <ac:chgData name="Robert [Chillibreeze]" userId="8fe5ebfe-980d-441d-bbff-8c5265b810b8" providerId="ADAL" clId="{56685BD6-DB5A-4B51-990E-1AF7CC331F90}" dt="2020-07-10T06:22:32.028" v="142"/>
          <ac:spMkLst>
            <pc:docMk/>
            <pc:sldMk cId="1663750524" sldId="1879"/>
            <ac:spMk id="17" creationId="{B2698859-30C5-4446-A4BE-08DB4CC8A5C6}"/>
          </ac:spMkLst>
        </pc:spChg>
        <pc:spChg chg="mod">
          <ac:chgData name="Robert [Chillibreeze]" userId="8fe5ebfe-980d-441d-bbff-8c5265b810b8" providerId="ADAL" clId="{56685BD6-DB5A-4B51-990E-1AF7CC331F90}" dt="2020-07-10T06:22:32.028" v="142"/>
          <ac:spMkLst>
            <pc:docMk/>
            <pc:sldMk cId="1663750524" sldId="1879"/>
            <ac:spMk id="19" creationId="{8871BEF6-45C3-4ADB-8CF2-0CD1AB7E7385}"/>
          </ac:spMkLst>
        </pc:spChg>
        <pc:spChg chg="mod">
          <ac:chgData name="Robert [Chillibreeze]" userId="8fe5ebfe-980d-441d-bbff-8c5265b810b8" providerId="ADAL" clId="{56685BD6-DB5A-4B51-990E-1AF7CC331F90}" dt="2020-07-10T06:22:35.167" v="150"/>
          <ac:spMkLst>
            <pc:docMk/>
            <pc:sldMk cId="1663750524" sldId="1879"/>
            <ac:spMk id="21" creationId="{D6A164CA-FD45-4F48-87E4-BB95FB675CB9}"/>
          </ac:spMkLst>
        </pc:spChg>
        <pc:spChg chg="mod">
          <ac:chgData name="Robert [Chillibreeze]" userId="8fe5ebfe-980d-441d-bbff-8c5265b810b8" providerId="ADAL" clId="{56685BD6-DB5A-4B51-990E-1AF7CC331F90}" dt="2020-07-10T06:22:35.167" v="150"/>
          <ac:spMkLst>
            <pc:docMk/>
            <pc:sldMk cId="1663750524" sldId="1879"/>
            <ac:spMk id="23" creationId="{81D2C6B1-2D08-40BB-9FF7-1574773D66FC}"/>
          </ac:spMkLst>
        </pc:spChg>
        <pc:spChg chg="mod">
          <ac:chgData name="Robert [Chillibreeze]" userId="8fe5ebfe-980d-441d-bbff-8c5265b810b8" providerId="ADAL" clId="{56685BD6-DB5A-4B51-990E-1AF7CC331F90}" dt="2020-07-10T06:22:37.504" v="158"/>
          <ac:spMkLst>
            <pc:docMk/>
            <pc:sldMk cId="1663750524" sldId="1879"/>
            <ac:spMk id="25" creationId="{705A8977-F0D4-408E-840A-325289CC7694}"/>
          </ac:spMkLst>
        </pc:spChg>
        <pc:spChg chg="mod">
          <ac:chgData name="Robert [Chillibreeze]" userId="8fe5ebfe-980d-441d-bbff-8c5265b810b8" providerId="ADAL" clId="{56685BD6-DB5A-4B51-990E-1AF7CC331F90}" dt="2020-07-10T06:22:37.504" v="158"/>
          <ac:spMkLst>
            <pc:docMk/>
            <pc:sldMk cId="1663750524" sldId="1879"/>
            <ac:spMk id="27" creationId="{53971C02-DC99-478B-AC31-F58E8F374579}"/>
          </ac:spMkLst>
        </pc:spChg>
        <pc:spChg chg="mod">
          <ac:chgData name="Robert [Chillibreeze]" userId="8fe5ebfe-980d-441d-bbff-8c5265b810b8" providerId="ADAL" clId="{56685BD6-DB5A-4B51-990E-1AF7CC331F90}" dt="2020-07-10T06:22:39.694" v="166"/>
          <ac:spMkLst>
            <pc:docMk/>
            <pc:sldMk cId="1663750524" sldId="1879"/>
            <ac:spMk id="29" creationId="{607D0256-8111-49C2-97A5-D73E8791985B}"/>
          </ac:spMkLst>
        </pc:spChg>
        <pc:spChg chg="mod">
          <ac:chgData name="Robert [Chillibreeze]" userId="8fe5ebfe-980d-441d-bbff-8c5265b810b8" providerId="ADAL" clId="{56685BD6-DB5A-4B51-990E-1AF7CC331F90}" dt="2020-07-10T06:22:39.694" v="166"/>
          <ac:spMkLst>
            <pc:docMk/>
            <pc:sldMk cId="1663750524" sldId="1879"/>
            <ac:spMk id="31" creationId="{F72AEA47-EEB0-44C7-B53B-BC55B03D0652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35" creationId="{CF545CFF-B6A9-4A04-B447-2AA7F55D9EAD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39" creationId="{21EC1C6B-6CD0-48F9-8D21-E6CFB6DDAC46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40" creationId="{4E7CB7BC-69F6-49A7-BDDC-4DEF0802EEAA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41" creationId="{9A1D855B-C080-451F-B86E-3159E40DD82E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43" creationId="{23426074-C46E-4929-B1B6-828DDE5817ED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46" creationId="{16BF753D-893F-4D44-BDE7-6F4520DCA7AA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47" creationId="{94C9B83F-B143-4136-984E-CE027C468E65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48" creationId="{675BC181-EA1C-4653-B579-67D37E59253C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51" creationId="{C2348880-C690-4024-B93C-1DF9EF6C778E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54" creationId="{807054EF-9E1A-423B-91D2-BC520B8E84FC}"/>
          </ac:spMkLst>
        </pc:spChg>
        <pc:spChg chg="mod">
          <ac:chgData name="Robert [Chillibreeze]" userId="8fe5ebfe-980d-441d-bbff-8c5265b810b8" providerId="ADAL" clId="{56685BD6-DB5A-4B51-990E-1AF7CC331F90}" dt="2020-07-10T06:28:25.144" v="193" actId="13244"/>
          <ac:spMkLst>
            <pc:docMk/>
            <pc:sldMk cId="1663750524" sldId="1879"/>
            <ac:spMk id="55" creationId="{FB53A9C4-36AE-4297-97AF-05BC48B950CC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56" creationId="{0785735F-711E-4112-B70B-798BDBC2C428}"/>
          </ac:spMkLst>
        </pc:spChg>
        <pc:spChg chg="mod">
          <ac:chgData name="Robert [Chillibreeze]" userId="8fe5ebfe-980d-441d-bbff-8c5265b810b8" providerId="ADAL" clId="{56685BD6-DB5A-4B51-990E-1AF7CC331F90}" dt="2020-07-10T06:20:52.510" v="71" actId="12789"/>
          <ac:spMkLst>
            <pc:docMk/>
            <pc:sldMk cId="1663750524" sldId="1879"/>
            <ac:spMk id="59" creationId="{1F44E263-2387-4E27-9995-DBF5AE00B913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0" creationId="{6B2DD60F-F399-4D77-ABB9-8E4D323CBFF4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1" creationId="{7376ABF5-3DAA-4A94-83A7-2A06748976C9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4" creationId="{F0E07B4C-09FA-47AB-9499-0983511A75E8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5" creationId="{60E16C6C-C5CF-4D48-9290-FEE1E4EBC9D4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8" creationId="{256F8AA3-68D8-4F09-8B1A-A7CBC9A1A96E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69" creationId="{4605408C-9B37-4E43-B490-1C8064424C7A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72" creationId="{36CC0F45-C57C-4B29-9998-92491F0BFC64}"/>
          </ac:spMkLst>
        </pc:spChg>
        <pc:spChg chg="mod">
          <ac:chgData name="Robert [Chillibreeze]" userId="8fe5ebfe-980d-441d-bbff-8c5265b810b8" providerId="ADAL" clId="{56685BD6-DB5A-4B51-990E-1AF7CC331F90}" dt="2020-07-10T06:19:26.049" v="20" actId="571"/>
          <ac:spMkLst>
            <pc:docMk/>
            <pc:sldMk cId="1663750524" sldId="1879"/>
            <ac:spMk id="73" creationId="{030E5186-A95B-4B91-B75D-D3202162EB9D}"/>
          </ac:spMkLst>
        </pc:s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8" creationId="{746E77C4-7C79-4E49-B200-239427DADC32}"/>
          </ac:grpSpMkLst>
        </pc:grpChg>
        <pc:grpChg chg="mod">
          <ac:chgData name="Robert [Chillibreeze]" userId="8fe5ebfe-980d-441d-bbff-8c5265b810b8" providerId="ADAL" clId="{56685BD6-DB5A-4B51-990E-1AF7CC331F90}" dt="2020-07-10T06:22:24.290" v="118"/>
          <ac:grpSpMkLst>
            <pc:docMk/>
            <pc:sldMk cId="1663750524" sldId="1879"/>
            <ac:grpSpMk id="10" creationId="{48F6D47B-4ED4-4173-9DCB-48E456E40586}"/>
          </ac:grpSpMkLst>
        </pc:grpChg>
        <pc:grpChg chg="mod">
          <ac:chgData name="Robert [Chillibreeze]" userId="8fe5ebfe-980d-441d-bbff-8c5265b810b8" providerId="ADAL" clId="{56685BD6-DB5A-4B51-990E-1AF7CC331F90}" dt="2020-07-10T06:22:27.498" v="126"/>
          <ac:grpSpMkLst>
            <pc:docMk/>
            <pc:sldMk cId="1663750524" sldId="1879"/>
            <ac:grpSpMk id="12" creationId="{3249741A-94E4-4734-9DD9-C3655976CD08}"/>
          </ac:grpSpMkLst>
        </pc:grpChg>
        <pc:grpChg chg="mod">
          <ac:chgData name="Robert [Chillibreeze]" userId="8fe5ebfe-980d-441d-bbff-8c5265b810b8" providerId="ADAL" clId="{56685BD6-DB5A-4B51-990E-1AF7CC331F90}" dt="2020-07-10T06:22:29.458" v="134"/>
          <ac:grpSpMkLst>
            <pc:docMk/>
            <pc:sldMk cId="1663750524" sldId="1879"/>
            <ac:grpSpMk id="14" creationId="{F58922E0-C906-4C89-AF38-9597C53B2120}"/>
          </ac:grpSpMkLst>
        </pc:grpChg>
        <pc:grpChg chg="mod">
          <ac:chgData name="Robert [Chillibreeze]" userId="8fe5ebfe-980d-441d-bbff-8c5265b810b8" providerId="ADAL" clId="{56685BD6-DB5A-4B51-990E-1AF7CC331F90}" dt="2020-07-10T06:22:32.028" v="142"/>
          <ac:grpSpMkLst>
            <pc:docMk/>
            <pc:sldMk cId="1663750524" sldId="1879"/>
            <ac:grpSpMk id="16" creationId="{CA15703E-CAB2-4954-BF7F-2472CAE02259}"/>
          </ac:grpSpMkLst>
        </pc:grpChg>
        <pc:grpChg chg="mod">
          <ac:chgData name="Robert [Chillibreeze]" userId="8fe5ebfe-980d-441d-bbff-8c5265b810b8" providerId="ADAL" clId="{56685BD6-DB5A-4B51-990E-1AF7CC331F90}" dt="2020-07-10T06:22:35.167" v="150"/>
          <ac:grpSpMkLst>
            <pc:docMk/>
            <pc:sldMk cId="1663750524" sldId="1879"/>
            <ac:grpSpMk id="18" creationId="{09E1B7BB-544D-4CE2-AB76-A7C2B75534CA}"/>
          </ac:grpSpMkLst>
        </pc:grpChg>
        <pc:grpChg chg="mod">
          <ac:chgData name="Robert [Chillibreeze]" userId="8fe5ebfe-980d-441d-bbff-8c5265b810b8" providerId="ADAL" clId="{56685BD6-DB5A-4B51-990E-1AF7CC331F90}" dt="2020-07-10T06:22:37.504" v="158"/>
          <ac:grpSpMkLst>
            <pc:docMk/>
            <pc:sldMk cId="1663750524" sldId="1879"/>
            <ac:grpSpMk id="20" creationId="{84FB19A5-06C9-4AA2-BE38-D8E17E5ABC2D}"/>
          </ac:grpSpMkLst>
        </pc:grpChg>
        <pc:grpChg chg="mod">
          <ac:chgData name="Robert [Chillibreeze]" userId="8fe5ebfe-980d-441d-bbff-8c5265b810b8" providerId="ADAL" clId="{56685BD6-DB5A-4B51-990E-1AF7CC331F90}" dt="2020-07-10T06:22:39.694" v="166"/>
          <ac:grpSpMkLst>
            <pc:docMk/>
            <pc:sldMk cId="1663750524" sldId="1879"/>
            <ac:grpSpMk id="22" creationId="{18E39F34-E0EA-4714-962B-0D0EF650C824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24" creationId="{B0602591-90A6-4397-9866-9513805ED8A4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26" creationId="{C597994E-0945-4BD6-BF63-78E236FF71AB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28" creationId="{B3EA8BA5-9EC9-4600-B85B-92A8D8426CEE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30" creationId="{8844090A-8837-4928-934D-86DF0A67064D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32" creationId="{6FDCD082-3A9E-4D56-9651-AE77E2930F4F}"/>
          </ac:grpSpMkLst>
        </pc:grpChg>
        <pc:grpChg chg="add del mod">
          <ac:chgData name="Robert [Chillibreeze]" userId="8fe5ebfe-980d-441d-bbff-8c5265b810b8" providerId="ADAL" clId="{56685BD6-DB5A-4B51-990E-1AF7CC331F90}" dt="2020-07-10T06:23:02.845" v="174" actId="478"/>
          <ac:grpSpMkLst>
            <pc:docMk/>
            <pc:sldMk cId="1663750524" sldId="1879"/>
            <ac:grpSpMk id="34" creationId="{0661B003-AFDF-4301-AD56-9DCC2BF4CDED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38" creationId="{499979E4-B9E1-4DA9-A5DC-BD95C9FBAFCD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44" creationId="{2E171FBA-5BF1-4F49-BD3A-F20048D87300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52" creationId="{A510CC90-B627-4F90-95E4-F797070D8370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58" creationId="{F5D22469-AE5E-4A72-BB8B-CBE7910EC1E4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63" creationId="{9B1FF49E-E46A-4BC6-86CF-CFABE842FFCE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67" creationId="{844B6BA5-066C-4470-9C4C-BB93C094ED37}"/>
          </ac:grpSpMkLst>
        </pc:grpChg>
        <pc:grpChg chg="add del mod">
          <ac:chgData name="Robert [Chillibreeze]" userId="8fe5ebfe-980d-441d-bbff-8c5265b810b8" providerId="ADAL" clId="{56685BD6-DB5A-4B51-990E-1AF7CC331F90}" dt="2020-07-10T06:23:16.627" v="177" actId="478"/>
          <ac:grpSpMkLst>
            <pc:docMk/>
            <pc:sldMk cId="1663750524" sldId="1879"/>
            <ac:grpSpMk id="71" creationId="{62050FC5-6EB9-4D3C-9596-32BE42CF7928}"/>
          </ac:grpSpMkLst>
        </pc:grpChg>
        <pc:picChg chg="mod">
          <ac:chgData name="Robert [Chillibreeze]" userId="8fe5ebfe-980d-441d-bbff-8c5265b810b8" providerId="ADAL" clId="{56685BD6-DB5A-4B51-990E-1AF7CC331F90}" dt="2020-07-10T06:22:24.290" v="118"/>
          <ac:picMkLst>
            <pc:docMk/>
            <pc:sldMk cId="1663750524" sldId="1879"/>
            <ac:picMk id="3" creationId="{E3E7C19C-AEF3-4FB3-B943-1EA21219393B}"/>
          </ac:picMkLst>
        </pc:picChg>
        <pc:picChg chg="mod">
          <ac:chgData name="Robert [Chillibreeze]" userId="8fe5ebfe-980d-441d-bbff-8c5265b810b8" providerId="ADAL" clId="{56685BD6-DB5A-4B51-990E-1AF7CC331F90}" dt="2020-07-10T06:22:27.498" v="126"/>
          <ac:picMkLst>
            <pc:docMk/>
            <pc:sldMk cId="1663750524" sldId="1879"/>
            <ac:picMk id="4" creationId="{B3CBC6C3-85DD-45D6-A5D1-F17BB2828758}"/>
          </ac:picMkLst>
        </pc:picChg>
        <pc:picChg chg="mod">
          <ac:chgData name="Robert [Chillibreeze]" userId="8fe5ebfe-980d-441d-bbff-8c5265b810b8" providerId="ADAL" clId="{56685BD6-DB5A-4B51-990E-1AF7CC331F90}" dt="2020-07-10T06:22:39.694" v="166"/>
          <ac:picMkLst>
            <pc:docMk/>
            <pc:sldMk cId="1663750524" sldId="1879"/>
            <ac:picMk id="6" creationId="{48DC6EA8-A4FF-4336-AD5D-C14776926320}"/>
          </ac:picMkLst>
        </pc:picChg>
        <pc:picChg chg="mod">
          <ac:chgData name="Robert [Chillibreeze]" userId="8fe5ebfe-980d-441d-bbff-8c5265b810b8" providerId="ADAL" clId="{56685BD6-DB5A-4B51-990E-1AF7CC331F90}" dt="2020-07-10T06:22:29.458" v="134"/>
          <ac:picMkLst>
            <pc:docMk/>
            <pc:sldMk cId="1663750524" sldId="1879"/>
            <ac:picMk id="33" creationId="{BF18E05D-4251-4748-93E8-373A14C21928}"/>
          </ac:picMkLst>
        </pc:picChg>
        <pc:picChg chg="add mod">
          <ac:chgData name="Robert [Chillibreeze]" userId="8fe5ebfe-980d-441d-bbff-8c5265b810b8" providerId="ADAL" clId="{56685BD6-DB5A-4B51-990E-1AF7CC331F90}" dt="2020-07-10T06:28:35.639" v="200" actId="13244"/>
          <ac:picMkLst>
            <pc:docMk/>
            <pc:sldMk cId="1663750524" sldId="1879"/>
            <ac:picMk id="37" creationId="{6FC29F0D-E59B-443E-A4ED-48CA43D34BEA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42" creationId="{990C5325-523F-4A74-8C68-7DE038BD1D50}"/>
          </ac:picMkLst>
        </pc:picChg>
        <pc:picChg chg="mod">
          <ac:chgData name="Robert [Chillibreeze]" userId="8fe5ebfe-980d-441d-bbff-8c5265b810b8" providerId="ADAL" clId="{56685BD6-DB5A-4B51-990E-1AF7CC331F90}" dt="2020-07-10T06:22:32.028" v="142"/>
          <ac:picMkLst>
            <pc:docMk/>
            <pc:sldMk cId="1663750524" sldId="1879"/>
            <ac:picMk id="45" creationId="{A3ED462E-E132-40D2-890F-F5A79365379F}"/>
          </ac:picMkLst>
        </pc:picChg>
        <pc:picChg chg="mod">
          <ac:chgData name="Robert [Chillibreeze]" userId="8fe5ebfe-980d-441d-bbff-8c5265b810b8" providerId="ADAL" clId="{56685BD6-DB5A-4B51-990E-1AF7CC331F90}" dt="2020-07-10T06:22:35.167" v="150"/>
          <ac:picMkLst>
            <pc:docMk/>
            <pc:sldMk cId="1663750524" sldId="1879"/>
            <ac:picMk id="49" creationId="{C52403E0-6D5B-4704-A65A-24617858F56B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50" creationId="{172ABD2E-6DFE-4B71-A1C3-017B8ECCE225}"/>
          </ac:picMkLst>
        </pc:picChg>
        <pc:picChg chg="mod">
          <ac:chgData name="Robert [Chillibreeze]" userId="8fe5ebfe-980d-441d-bbff-8c5265b810b8" providerId="ADAL" clId="{56685BD6-DB5A-4B51-990E-1AF7CC331F90}" dt="2020-07-10T06:22:37.504" v="158"/>
          <ac:picMkLst>
            <pc:docMk/>
            <pc:sldMk cId="1663750524" sldId="1879"/>
            <ac:picMk id="53" creationId="{C880CAB9-A365-4288-912F-29E9F5B9E6EC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57" creationId="{FC0FFFFF-4585-4A86-9785-5A14E8AD0AA7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62" creationId="{730A527A-ABCF-4B29-A5F9-6064015D9604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66" creationId="{7FDD33B6-FA7F-4400-8D7C-34037BDDBCD6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70" creationId="{0115D403-3415-4A5B-847B-C27CA7EEBC96}"/>
          </ac:picMkLst>
        </pc:picChg>
        <pc:picChg chg="add del mod">
          <ac:chgData name="Robert [Chillibreeze]" userId="8fe5ebfe-980d-441d-bbff-8c5265b810b8" providerId="ADAL" clId="{56685BD6-DB5A-4B51-990E-1AF7CC331F90}" dt="2020-07-10T06:23:16.627" v="177" actId="478"/>
          <ac:picMkLst>
            <pc:docMk/>
            <pc:sldMk cId="1663750524" sldId="1879"/>
            <ac:picMk id="74" creationId="{52B7E153-06DA-43B5-A45D-184490832EAD}"/>
          </ac:picMkLst>
        </pc:picChg>
        <pc:picChg chg="add mod">
          <ac:chgData name="Robert [Chillibreeze]" userId="8fe5ebfe-980d-441d-bbff-8c5265b810b8" providerId="ADAL" clId="{56685BD6-DB5A-4B51-990E-1AF7CC331F90}" dt="2020-07-10T06:28:33.616" v="199" actId="13244"/>
          <ac:picMkLst>
            <pc:docMk/>
            <pc:sldMk cId="1663750524" sldId="1879"/>
            <ac:picMk id="76" creationId="{AE72690E-2C5A-49FE-90AB-35ED47865BC5}"/>
          </ac:picMkLst>
        </pc:picChg>
        <pc:picChg chg="add mod">
          <ac:chgData name="Robert [Chillibreeze]" userId="8fe5ebfe-980d-441d-bbff-8c5265b810b8" providerId="ADAL" clId="{56685BD6-DB5A-4B51-990E-1AF7CC331F90}" dt="2020-07-10T06:28:59.288" v="202" actId="962"/>
          <ac:picMkLst>
            <pc:docMk/>
            <pc:sldMk cId="1663750524" sldId="1879"/>
            <ac:picMk id="78" creationId="{CB23D7E6-BF5A-4AE6-8725-5899FA85B6F3}"/>
          </ac:picMkLst>
        </pc:picChg>
        <pc:picChg chg="add mod">
          <ac:chgData name="Robert [Chillibreeze]" userId="8fe5ebfe-980d-441d-bbff-8c5265b810b8" providerId="ADAL" clId="{56685BD6-DB5A-4B51-990E-1AF7CC331F90}" dt="2020-07-10T06:28:31.648" v="197" actId="13244"/>
          <ac:picMkLst>
            <pc:docMk/>
            <pc:sldMk cId="1663750524" sldId="1879"/>
            <ac:picMk id="80" creationId="{DD0AB16F-01A5-4C3F-BC80-A12720F57223}"/>
          </ac:picMkLst>
        </pc:picChg>
        <pc:picChg chg="add mod">
          <ac:chgData name="Robert [Chillibreeze]" userId="8fe5ebfe-980d-441d-bbff-8c5265b810b8" providerId="ADAL" clId="{56685BD6-DB5A-4B51-990E-1AF7CC331F90}" dt="2020-07-10T06:28:30.639" v="196" actId="13244"/>
          <ac:picMkLst>
            <pc:docMk/>
            <pc:sldMk cId="1663750524" sldId="1879"/>
            <ac:picMk id="82" creationId="{F134A086-946F-40F5-9F9E-D9F490CA63A5}"/>
          </ac:picMkLst>
        </pc:picChg>
        <pc:picChg chg="add mod">
          <ac:chgData name="Robert [Chillibreeze]" userId="8fe5ebfe-980d-441d-bbff-8c5265b810b8" providerId="ADAL" clId="{56685BD6-DB5A-4B51-990E-1AF7CC331F90}" dt="2020-07-10T06:28:29.728" v="195" actId="13244"/>
          <ac:picMkLst>
            <pc:docMk/>
            <pc:sldMk cId="1663750524" sldId="1879"/>
            <ac:picMk id="84" creationId="{10E9ED6A-7166-4EFE-9814-35250A9316DE}"/>
          </ac:picMkLst>
        </pc:picChg>
        <pc:picChg chg="add mod">
          <ac:chgData name="Robert [Chillibreeze]" userId="8fe5ebfe-980d-441d-bbff-8c5265b810b8" providerId="ADAL" clId="{56685BD6-DB5A-4B51-990E-1AF7CC331F90}" dt="2020-07-10T06:28:28.767" v="194" actId="13244"/>
          <ac:picMkLst>
            <pc:docMk/>
            <pc:sldMk cId="1663750524" sldId="1879"/>
            <ac:picMk id="86" creationId="{EC36C141-0E79-41B3-B65A-6073EB07BA1F}"/>
          </ac:picMkLst>
        </pc:picChg>
      </pc:sldChg>
      <pc:sldChg chg="addSp delSp modSp mod">
        <pc:chgData name="Robert [Chillibreeze]" userId="8fe5ebfe-980d-441d-bbff-8c5265b810b8" providerId="ADAL" clId="{56685BD6-DB5A-4B51-990E-1AF7CC331F90}" dt="2020-07-10T06:32:35.751" v="283" actId="13244"/>
        <pc:sldMkLst>
          <pc:docMk/>
          <pc:sldMk cId="316985794" sldId="1880"/>
        </pc:sldMkLst>
        <pc:spChg chg="mod">
          <ac:chgData name="Robert [Chillibreeze]" userId="8fe5ebfe-980d-441d-bbff-8c5265b810b8" providerId="ADAL" clId="{56685BD6-DB5A-4B51-990E-1AF7CC331F90}" dt="2020-07-10T06:31:07.589" v="258"/>
          <ac:spMkLst>
            <pc:docMk/>
            <pc:sldMk cId="316985794" sldId="1880"/>
            <ac:spMk id="6" creationId="{65EA8135-F67E-4DF1-ADAC-66C27CC07B8A}"/>
          </ac:spMkLst>
        </pc:spChg>
        <pc:spChg chg="mod">
          <ac:chgData name="Robert [Chillibreeze]" userId="8fe5ebfe-980d-441d-bbff-8c5265b810b8" providerId="ADAL" clId="{56685BD6-DB5A-4B51-990E-1AF7CC331F90}" dt="2020-07-10T06:31:07.589" v="258"/>
          <ac:spMkLst>
            <pc:docMk/>
            <pc:sldMk cId="316985794" sldId="1880"/>
            <ac:spMk id="7" creationId="{71BE3FBD-248E-42AB-9799-7F628C661650}"/>
          </ac:spMkLst>
        </pc:spChg>
        <pc:spChg chg="mod">
          <ac:chgData name="Robert [Chillibreeze]" userId="8fe5ebfe-980d-441d-bbff-8c5265b810b8" providerId="ADAL" clId="{56685BD6-DB5A-4B51-990E-1AF7CC331F90}" dt="2020-07-10T06:31:05.181" v="250"/>
          <ac:spMkLst>
            <pc:docMk/>
            <pc:sldMk cId="316985794" sldId="1880"/>
            <ac:spMk id="9" creationId="{E59F1CF8-CCE0-4A4C-BB40-DC887F632AA1}"/>
          </ac:spMkLst>
        </pc:spChg>
        <pc:spChg chg="mod">
          <ac:chgData name="Robert [Chillibreeze]" userId="8fe5ebfe-980d-441d-bbff-8c5265b810b8" providerId="ADAL" clId="{56685BD6-DB5A-4B51-990E-1AF7CC331F90}" dt="2020-07-10T06:31:05.181" v="250"/>
          <ac:spMkLst>
            <pc:docMk/>
            <pc:sldMk cId="316985794" sldId="1880"/>
            <ac:spMk id="10" creationId="{4DFE012F-D97D-435F-B85D-C8E96C195A5A}"/>
          </ac:spMkLst>
        </pc:spChg>
        <pc:spChg chg="mod">
          <ac:chgData name="Robert [Chillibreeze]" userId="8fe5ebfe-980d-441d-bbff-8c5265b810b8" providerId="ADAL" clId="{56685BD6-DB5A-4B51-990E-1AF7CC331F90}" dt="2020-07-10T06:31:03.189" v="242"/>
          <ac:spMkLst>
            <pc:docMk/>
            <pc:sldMk cId="316985794" sldId="1880"/>
            <ac:spMk id="12" creationId="{A90EC1FF-5D49-41C3-9D77-831E7FDD06C7}"/>
          </ac:spMkLst>
        </pc:spChg>
        <pc:spChg chg="mod">
          <ac:chgData name="Robert [Chillibreeze]" userId="8fe5ebfe-980d-441d-bbff-8c5265b810b8" providerId="ADAL" clId="{56685BD6-DB5A-4B51-990E-1AF7CC331F90}" dt="2020-07-10T06:31:03.189" v="242"/>
          <ac:spMkLst>
            <pc:docMk/>
            <pc:sldMk cId="316985794" sldId="1880"/>
            <ac:spMk id="13" creationId="{E9823B43-63ED-4676-BCCC-61DC78FE6929}"/>
          </ac:spMkLst>
        </pc:spChg>
        <pc:spChg chg="mod">
          <ac:chgData name="Robert [Chillibreeze]" userId="8fe5ebfe-980d-441d-bbff-8c5265b810b8" providerId="ADAL" clId="{56685BD6-DB5A-4B51-990E-1AF7CC331F90}" dt="2020-07-10T06:31:00.820" v="236"/>
          <ac:spMkLst>
            <pc:docMk/>
            <pc:sldMk cId="316985794" sldId="1880"/>
            <ac:spMk id="15" creationId="{7FBBC54C-30FA-41C8-93AC-5FE42C18C6DA}"/>
          </ac:spMkLst>
        </pc:spChg>
        <pc:spChg chg="mod">
          <ac:chgData name="Robert [Chillibreeze]" userId="8fe5ebfe-980d-441d-bbff-8c5265b810b8" providerId="ADAL" clId="{56685BD6-DB5A-4B51-990E-1AF7CC331F90}" dt="2020-07-10T06:31:00.820" v="236"/>
          <ac:spMkLst>
            <pc:docMk/>
            <pc:sldMk cId="316985794" sldId="1880"/>
            <ac:spMk id="16" creationId="{4BD0909C-4667-40E3-9AD9-D5D8A3BD9EA1}"/>
          </ac:spMkLst>
        </pc:spChg>
        <pc:spChg chg="mod">
          <ac:chgData name="Robert [Chillibreeze]" userId="8fe5ebfe-980d-441d-bbff-8c5265b810b8" providerId="ADAL" clId="{56685BD6-DB5A-4B51-990E-1AF7CC331F90}" dt="2020-07-10T06:32:11.736" v="278" actId="13244"/>
          <ac:spMkLst>
            <pc:docMk/>
            <pc:sldMk cId="316985794" sldId="1880"/>
            <ac:spMk id="21" creationId="{568DA296-E737-4237-98FA-65947A975989}"/>
          </ac:spMkLst>
        </pc:spChg>
        <pc:spChg chg="mod">
          <ac:chgData name="Robert [Chillibreeze]" userId="8fe5ebfe-980d-441d-bbff-8c5265b810b8" providerId="ADAL" clId="{56685BD6-DB5A-4B51-990E-1AF7CC331F90}" dt="2020-07-10T06:32:11.736" v="278" actId="13244"/>
          <ac:spMkLst>
            <pc:docMk/>
            <pc:sldMk cId="316985794" sldId="1880"/>
            <ac:spMk id="22" creationId="{723C6FEC-4946-48C9-B3C1-C9F03AECB9DE}"/>
          </ac:spMkLst>
        </pc:spChg>
        <pc:spChg chg="mod">
          <ac:chgData name="Robert [Chillibreeze]" userId="8fe5ebfe-980d-441d-bbff-8c5265b810b8" providerId="ADAL" clId="{56685BD6-DB5A-4B51-990E-1AF7CC331F90}" dt="2020-07-10T06:32:11.736" v="278" actId="13244"/>
          <ac:spMkLst>
            <pc:docMk/>
            <pc:sldMk cId="316985794" sldId="1880"/>
            <ac:spMk id="23" creationId="{063C11D4-63D1-4745-A509-9637BE9245C1}"/>
          </ac:spMkLst>
        </pc:spChg>
        <pc:spChg chg="mod">
          <ac:chgData name="Robert [Chillibreeze]" userId="8fe5ebfe-980d-441d-bbff-8c5265b810b8" providerId="ADAL" clId="{56685BD6-DB5A-4B51-990E-1AF7CC331F90}" dt="2020-07-10T06:32:11.736" v="278" actId="13244"/>
          <ac:spMkLst>
            <pc:docMk/>
            <pc:sldMk cId="316985794" sldId="1880"/>
            <ac:spMk id="24" creationId="{9C4744B2-EC17-4ADF-8CA4-87195262E56A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29" creationId="{111C6C92-2A67-4784-9D98-E3C1BABA038D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31" creationId="{DA209F3E-6798-492A-9E5C-97F337E36383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37" creationId="{63875C2D-26F4-44E0-8319-4C1B45C45BBB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38" creationId="{03D9225D-757B-4FFB-BDBC-9ED12A6B58CA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41" creationId="{EA3A1AEF-E36A-475A-835E-CBE247737042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42" creationId="{F5300DA3-C034-4421-AEA5-16A2F8BA98EC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45" creationId="{C77F0B1E-131A-43DE-AA51-81650ED05A6C}"/>
          </ac:spMkLst>
        </pc:spChg>
        <pc:spChg chg="mod">
          <ac:chgData name="Robert [Chillibreeze]" userId="8fe5ebfe-980d-441d-bbff-8c5265b810b8" providerId="ADAL" clId="{56685BD6-DB5A-4B51-990E-1AF7CC331F90}" dt="2020-07-10T06:29:58.329" v="203" actId="571"/>
          <ac:spMkLst>
            <pc:docMk/>
            <pc:sldMk cId="316985794" sldId="1880"/>
            <ac:spMk id="46" creationId="{730CF0D2-5C30-41C7-A816-76129F02B69D}"/>
          </ac:spMkLst>
        </pc:spChg>
        <pc:grpChg chg="add del mod">
          <ac:chgData name="Robert [Chillibreeze]" userId="8fe5ebfe-980d-441d-bbff-8c5265b810b8" providerId="ADAL" clId="{56685BD6-DB5A-4B51-990E-1AF7CC331F90}" dt="2020-07-10T06:31:09.782" v="261" actId="478"/>
          <ac:grpSpMkLst>
            <pc:docMk/>
            <pc:sldMk cId="316985794" sldId="1880"/>
            <ac:grpSpMk id="5" creationId="{3C51FC6D-2DA7-47CA-A8B2-48816B29F482}"/>
          </ac:grpSpMkLst>
        </pc:grpChg>
        <pc:grpChg chg="mod">
          <ac:chgData name="Robert [Chillibreeze]" userId="8fe5ebfe-980d-441d-bbff-8c5265b810b8" providerId="ADAL" clId="{56685BD6-DB5A-4B51-990E-1AF7CC331F90}" dt="2020-07-10T06:31:05.181" v="250"/>
          <ac:grpSpMkLst>
            <pc:docMk/>
            <pc:sldMk cId="316985794" sldId="1880"/>
            <ac:grpSpMk id="8" creationId="{D16B1B0A-EF57-46D5-A286-7A079631AD11}"/>
          </ac:grpSpMkLst>
        </pc:grpChg>
        <pc:grpChg chg="mod">
          <ac:chgData name="Robert [Chillibreeze]" userId="8fe5ebfe-980d-441d-bbff-8c5265b810b8" providerId="ADAL" clId="{56685BD6-DB5A-4B51-990E-1AF7CC331F90}" dt="2020-07-10T06:31:03.189" v="242"/>
          <ac:grpSpMkLst>
            <pc:docMk/>
            <pc:sldMk cId="316985794" sldId="1880"/>
            <ac:grpSpMk id="11" creationId="{C854847A-DD00-4669-AF24-0D9F0AD863FE}"/>
          </ac:grpSpMkLst>
        </pc:grpChg>
        <pc:grpChg chg="mod">
          <ac:chgData name="Robert [Chillibreeze]" userId="8fe5ebfe-980d-441d-bbff-8c5265b810b8" providerId="ADAL" clId="{56685BD6-DB5A-4B51-990E-1AF7CC331F90}" dt="2020-07-10T06:31:00.820" v="236"/>
          <ac:grpSpMkLst>
            <pc:docMk/>
            <pc:sldMk cId="316985794" sldId="1880"/>
            <ac:grpSpMk id="14" creationId="{4B6F758F-4C87-4FDD-AB85-D45FE044EF68}"/>
          </ac:grpSpMkLst>
        </pc:grpChg>
        <pc:grpChg chg="add del mod">
          <ac:chgData name="Robert [Chillibreeze]" userId="8fe5ebfe-980d-441d-bbff-8c5265b810b8" providerId="ADAL" clId="{56685BD6-DB5A-4B51-990E-1AF7CC331F90}" dt="2020-07-10T06:31:09.782" v="261" actId="478"/>
          <ac:grpSpMkLst>
            <pc:docMk/>
            <pc:sldMk cId="316985794" sldId="1880"/>
            <ac:grpSpMk id="17" creationId="{08184AF9-7A5E-4C81-9356-4B993B3AB2A3}"/>
          </ac:grpSpMkLst>
        </pc:grpChg>
        <pc:grpChg chg="add del mod">
          <ac:chgData name="Robert [Chillibreeze]" userId="8fe5ebfe-980d-441d-bbff-8c5265b810b8" providerId="ADAL" clId="{56685BD6-DB5A-4B51-990E-1AF7CC331F90}" dt="2020-07-10T06:31:09.782" v="261" actId="478"/>
          <ac:grpSpMkLst>
            <pc:docMk/>
            <pc:sldMk cId="316985794" sldId="1880"/>
            <ac:grpSpMk id="18" creationId="{64D1B6CA-CDBD-42AA-AB9E-3012E11502F8}"/>
          </ac:grpSpMkLst>
        </pc:grpChg>
        <pc:grpChg chg="add del mod">
          <ac:chgData name="Robert [Chillibreeze]" userId="8fe5ebfe-980d-441d-bbff-8c5265b810b8" providerId="ADAL" clId="{56685BD6-DB5A-4B51-990E-1AF7CC331F90}" dt="2020-07-10T06:31:09.782" v="261" actId="478"/>
          <ac:grpSpMkLst>
            <pc:docMk/>
            <pc:sldMk cId="316985794" sldId="1880"/>
            <ac:grpSpMk id="19" creationId="{489525F1-28D3-4ED5-891A-E6DC9FA4D982}"/>
          </ac:grpSpMkLst>
        </pc:grpChg>
        <pc:grpChg chg="add del mod">
          <ac:chgData name="Robert [Chillibreeze]" userId="8fe5ebfe-980d-441d-bbff-8c5265b810b8" providerId="ADAL" clId="{56685BD6-DB5A-4B51-990E-1AF7CC331F90}" dt="2020-07-10T06:31:39.821" v="271" actId="478"/>
          <ac:grpSpMkLst>
            <pc:docMk/>
            <pc:sldMk cId="316985794" sldId="1880"/>
            <ac:grpSpMk id="28" creationId="{7EF80B18-4A0E-4FF8-AA5B-D24F704C359E}"/>
          </ac:grpSpMkLst>
        </pc:grpChg>
        <pc:grpChg chg="mod">
          <ac:chgData name="Robert [Chillibreeze]" userId="8fe5ebfe-980d-441d-bbff-8c5265b810b8" providerId="ADAL" clId="{56685BD6-DB5A-4B51-990E-1AF7CC331F90}" dt="2020-07-10T06:31:07.589" v="258"/>
          <ac:grpSpMkLst>
            <pc:docMk/>
            <pc:sldMk cId="316985794" sldId="1880"/>
            <ac:grpSpMk id="35" creationId="{BCD11EA6-D71E-49E3-A268-5BCF1F4657A4}"/>
          </ac:grpSpMkLst>
        </pc:grpChg>
        <pc:grpChg chg="add del mod">
          <ac:chgData name="Robert [Chillibreeze]" userId="8fe5ebfe-980d-441d-bbff-8c5265b810b8" providerId="ADAL" clId="{56685BD6-DB5A-4B51-990E-1AF7CC331F90}" dt="2020-07-10T06:31:39.821" v="271" actId="478"/>
          <ac:grpSpMkLst>
            <pc:docMk/>
            <pc:sldMk cId="316985794" sldId="1880"/>
            <ac:grpSpMk id="36" creationId="{E60A8A02-B12B-41D1-AA66-3A5657B4FF10}"/>
          </ac:grpSpMkLst>
        </pc:grpChg>
        <pc:grpChg chg="add del mod">
          <ac:chgData name="Robert [Chillibreeze]" userId="8fe5ebfe-980d-441d-bbff-8c5265b810b8" providerId="ADAL" clId="{56685BD6-DB5A-4B51-990E-1AF7CC331F90}" dt="2020-07-10T06:31:39.821" v="271" actId="478"/>
          <ac:grpSpMkLst>
            <pc:docMk/>
            <pc:sldMk cId="316985794" sldId="1880"/>
            <ac:grpSpMk id="40" creationId="{BE30CFB3-3BDE-46D2-839E-693D48BD3D00}"/>
          </ac:grpSpMkLst>
        </pc:grpChg>
        <pc:grpChg chg="add del mod">
          <ac:chgData name="Robert [Chillibreeze]" userId="8fe5ebfe-980d-441d-bbff-8c5265b810b8" providerId="ADAL" clId="{56685BD6-DB5A-4B51-990E-1AF7CC331F90}" dt="2020-07-10T06:31:39.821" v="271" actId="478"/>
          <ac:grpSpMkLst>
            <pc:docMk/>
            <pc:sldMk cId="316985794" sldId="1880"/>
            <ac:grpSpMk id="44" creationId="{B4F3BFD5-4277-40B7-8D8C-5C43034E9116}"/>
          </ac:grpSpMkLst>
        </pc:grpChg>
        <pc:picChg chg="mod">
          <ac:chgData name="Robert [Chillibreeze]" userId="8fe5ebfe-980d-441d-bbff-8c5265b810b8" providerId="ADAL" clId="{56685BD6-DB5A-4B51-990E-1AF7CC331F90}" dt="2020-07-10T06:31:00.820" v="236"/>
          <ac:picMkLst>
            <pc:docMk/>
            <pc:sldMk cId="316985794" sldId="1880"/>
            <ac:picMk id="3" creationId="{26C04878-DEBC-46BE-A7E5-DCE633CCDCCF}"/>
          </ac:picMkLst>
        </pc:picChg>
        <pc:picChg chg="mod">
          <ac:chgData name="Robert [Chillibreeze]" userId="8fe5ebfe-980d-441d-bbff-8c5265b810b8" providerId="ADAL" clId="{56685BD6-DB5A-4B51-990E-1AF7CC331F90}" dt="2020-07-10T06:31:03.189" v="242"/>
          <ac:picMkLst>
            <pc:docMk/>
            <pc:sldMk cId="316985794" sldId="1880"/>
            <ac:picMk id="4" creationId="{AA66725E-6BC2-482A-BE9C-9088B7617E83}"/>
          </ac:picMkLst>
        </pc:picChg>
        <pc:picChg chg="mod">
          <ac:chgData name="Robert [Chillibreeze]" userId="8fe5ebfe-980d-441d-bbff-8c5265b810b8" providerId="ADAL" clId="{56685BD6-DB5A-4B51-990E-1AF7CC331F90}" dt="2020-07-10T06:31:05.181" v="250"/>
          <ac:picMkLst>
            <pc:docMk/>
            <pc:sldMk cId="316985794" sldId="1880"/>
            <ac:picMk id="32" creationId="{946EE338-E6D2-4A1F-B88F-B805105977D7}"/>
          </ac:picMkLst>
        </pc:picChg>
        <pc:picChg chg="add del mod">
          <ac:chgData name="Robert [Chillibreeze]" userId="8fe5ebfe-980d-441d-bbff-8c5265b810b8" providerId="ADAL" clId="{56685BD6-DB5A-4B51-990E-1AF7CC331F90}" dt="2020-07-10T06:31:39.821" v="271" actId="478"/>
          <ac:picMkLst>
            <pc:docMk/>
            <pc:sldMk cId="316985794" sldId="1880"/>
            <ac:picMk id="33" creationId="{C2A45D61-93F7-470D-B492-D48F4196704A}"/>
          </ac:picMkLst>
        </pc:picChg>
        <pc:picChg chg="mod">
          <ac:chgData name="Robert [Chillibreeze]" userId="8fe5ebfe-980d-441d-bbff-8c5265b810b8" providerId="ADAL" clId="{56685BD6-DB5A-4B51-990E-1AF7CC331F90}" dt="2020-07-10T06:31:07.589" v="258"/>
          <ac:picMkLst>
            <pc:docMk/>
            <pc:sldMk cId="316985794" sldId="1880"/>
            <ac:picMk id="34" creationId="{80628923-5895-4891-B0B7-39A2ED51057C}"/>
          </ac:picMkLst>
        </pc:picChg>
        <pc:picChg chg="add del mod">
          <ac:chgData name="Robert [Chillibreeze]" userId="8fe5ebfe-980d-441d-bbff-8c5265b810b8" providerId="ADAL" clId="{56685BD6-DB5A-4B51-990E-1AF7CC331F90}" dt="2020-07-10T06:31:39.821" v="271" actId="478"/>
          <ac:picMkLst>
            <pc:docMk/>
            <pc:sldMk cId="316985794" sldId="1880"/>
            <ac:picMk id="39" creationId="{6543DE7D-61FB-4E96-846B-1809E9B4DF3F}"/>
          </ac:picMkLst>
        </pc:picChg>
        <pc:picChg chg="add del mod">
          <ac:chgData name="Robert [Chillibreeze]" userId="8fe5ebfe-980d-441d-bbff-8c5265b810b8" providerId="ADAL" clId="{56685BD6-DB5A-4B51-990E-1AF7CC331F90}" dt="2020-07-10T06:31:39.821" v="271" actId="478"/>
          <ac:picMkLst>
            <pc:docMk/>
            <pc:sldMk cId="316985794" sldId="1880"/>
            <ac:picMk id="43" creationId="{76B2E22C-34C5-47AE-B0AA-FAA7EF0FF083}"/>
          </ac:picMkLst>
        </pc:picChg>
        <pc:picChg chg="add del mod">
          <ac:chgData name="Robert [Chillibreeze]" userId="8fe5ebfe-980d-441d-bbff-8c5265b810b8" providerId="ADAL" clId="{56685BD6-DB5A-4B51-990E-1AF7CC331F90}" dt="2020-07-10T06:31:39.821" v="271" actId="478"/>
          <ac:picMkLst>
            <pc:docMk/>
            <pc:sldMk cId="316985794" sldId="1880"/>
            <ac:picMk id="47" creationId="{615D3379-2365-4FA7-B5AD-7B676F0F23D8}"/>
          </ac:picMkLst>
        </pc:picChg>
        <pc:picChg chg="add mod">
          <ac:chgData name="Robert [Chillibreeze]" userId="8fe5ebfe-980d-441d-bbff-8c5265b810b8" providerId="ADAL" clId="{56685BD6-DB5A-4B51-990E-1AF7CC331F90}" dt="2020-07-10T06:32:35.751" v="283" actId="13244"/>
          <ac:picMkLst>
            <pc:docMk/>
            <pc:sldMk cId="316985794" sldId="1880"/>
            <ac:picMk id="48" creationId="{BC52CB1F-ABDD-464F-9558-B2DA44FB13FB}"/>
          </ac:picMkLst>
        </pc:picChg>
        <pc:picChg chg="add mod">
          <ac:chgData name="Robert [Chillibreeze]" userId="8fe5ebfe-980d-441d-bbff-8c5265b810b8" providerId="ADAL" clId="{56685BD6-DB5A-4B51-990E-1AF7CC331F90}" dt="2020-07-10T06:32:11.736" v="278" actId="13244"/>
          <ac:picMkLst>
            <pc:docMk/>
            <pc:sldMk cId="316985794" sldId="1880"/>
            <ac:picMk id="50" creationId="{ACB57D7D-4537-4ECF-8DCC-4F0735E57867}"/>
          </ac:picMkLst>
        </pc:picChg>
        <pc:picChg chg="add mod">
          <ac:chgData name="Robert [Chillibreeze]" userId="8fe5ebfe-980d-441d-bbff-8c5265b810b8" providerId="ADAL" clId="{56685BD6-DB5A-4B51-990E-1AF7CC331F90}" dt="2020-07-10T06:32:11.736" v="278" actId="13244"/>
          <ac:picMkLst>
            <pc:docMk/>
            <pc:sldMk cId="316985794" sldId="1880"/>
            <ac:picMk id="52" creationId="{39DE08A2-7A06-44F1-8EC9-03961E3B83C7}"/>
          </ac:picMkLst>
        </pc:picChg>
        <pc:picChg chg="add mod">
          <ac:chgData name="Robert [Chillibreeze]" userId="8fe5ebfe-980d-441d-bbff-8c5265b810b8" providerId="ADAL" clId="{56685BD6-DB5A-4B51-990E-1AF7CC331F90}" dt="2020-07-10T06:32:11.736" v="278" actId="13244"/>
          <ac:picMkLst>
            <pc:docMk/>
            <pc:sldMk cId="316985794" sldId="1880"/>
            <ac:picMk id="54" creationId="{C0CD2785-EAC2-4081-A28C-9D942058A595}"/>
          </ac:picMkLst>
        </pc:picChg>
        <pc:cxnChg chg="mod">
          <ac:chgData name="Robert [Chillibreeze]" userId="8fe5ebfe-980d-441d-bbff-8c5265b810b8" providerId="ADAL" clId="{56685BD6-DB5A-4B51-990E-1AF7CC331F90}" dt="2020-07-10T06:32:17.325" v="279" actId="13244"/>
          <ac:cxnSpMkLst>
            <pc:docMk/>
            <pc:sldMk cId="316985794" sldId="1880"/>
            <ac:cxnSpMk id="25" creationId="{F3C9D2FA-AB0A-4224-9DE3-3183ECB3B0D9}"/>
          </ac:cxnSpMkLst>
        </pc:cxnChg>
        <pc:cxnChg chg="mod">
          <ac:chgData name="Robert [Chillibreeze]" userId="8fe5ebfe-980d-441d-bbff-8c5265b810b8" providerId="ADAL" clId="{56685BD6-DB5A-4B51-990E-1AF7CC331F90}" dt="2020-07-10T06:32:20.231" v="280" actId="13244"/>
          <ac:cxnSpMkLst>
            <pc:docMk/>
            <pc:sldMk cId="316985794" sldId="1880"/>
            <ac:cxnSpMk id="26" creationId="{5EAFE27E-D593-411C-89F6-9B3D8BE1D91A}"/>
          </ac:cxnSpMkLst>
        </pc:cxnChg>
        <pc:cxnChg chg="mod">
          <ac:chgData name="Robert [Chillibreeze]" userId="8fe5ebfe-980d-441d-bbff-8c5265b810b8" providerId="ADAL" clId="{56685BD6-DB5A-4B51-990E-1AF7CC331F90}" dt="2020-07-10T06:32:25.427" v="281" actId="13244"/>
          <ac:cxnSpMkLst>
            <pc:docMk/>
            <pc:sldMk cId="316985794" sldId="1880"/>
            <ac:cxnSpMk id="27" creationId="{CEA1C67F-5510-4353-8CEB-C11132816FCD}"/>
          </ac:cxnSpMkLst>
        </pc:cxnChg>
      </pc:sldChg>
      <pc:sldChg chg="addSp delSp modSp mod modClrScheme chgLayout">
        <pc:chgData name="Robert [Chillibreeze]" userId="8fe5ebfe-980d-441d-bbff-8c5265b810b8" providerId="ADAL" clId="{56685BD6-DB5A-4B51-990E-1AF7CC331F90}" dt="2020-07-10T07:11:58.224" v="816" actId="13244"/>
        <pc:sldMkLst>
          <pc:docMk/>
          <pc:sldMk cId="17682011" sldId="1882"/>
        </pc:sldMkLst>
        <pc:spChg chg="mod ord">
          <ac:chgData name="Robert [Chillibreeze]" userId="8fe5ebfe-980d-441d-bbff-8c5265b810b8" providerId="ADAL" clId="{56685BD6-DB5A-4B51-990E-1AF7CC331F90}" dt="2020-07-10T06:44:52.536" v="447"/>
          <ac:spMkLst>
            <pc:docMk/>
            <pc:sldMk cId="17682011" sldId="1882"/>
            <ac:spMk id="2" creationId="{A13C0885-9660-42ED-B074-34059C74AD9F}"/>
          </ac:spMkLst>
        </pc:spChg>
        <pc:spChg chg="add mod">
          <ac:chgData name="Robert [Chillibreeze]" userId="8fe5ebfe-980d-441d-bbff-8c5265b810b8" providerId="ADAL" clId="{56685BD6-DB5A-4B51-990E-1AF7CC331F90}" dt="2020-07-10T06:44:45.137" v="439" actId="554"/>
          <ac:spMkLst>
            <pc:docMk/>
            <pc:sldMk cId="17682011" sldId="1882"/>
            <ac:spMk id="4" creationId="{8AE12A41-3907-4113-8948-6622FF3E760E}"/>
          </ac:spMkLst>
        </pc:spChg>
        <pc:spChg chg="add del mod">
          <ac:chgData name="Robert [Chillibreeze]" userId="8fe5ebfe-980d-441d-bbff-8c5265b810b8" providerId="ADAL" clId="{56685BD6-DB5A-4B51-990E-1AF7CC331F90}" dt="2020-07-10T06:44:51.672" v="442"/>
          <ac:spMkLst>
            <pc:docMk/>
            <pc:sldMk cId="17682011" sldId="1882"/>
            <ac:spMk id="5" creationId="{F551F512-0A15-43AF-B1ED-CF4A90D24726}"/>
          </ac:spMkLst>
        </pc:spChg>
        <pc:spChg chg="add del mod">
          <ac:chgData name="Robert [Chillibreeze]" userId="8fe5ebfe-980d-441d-bbff-8c5265b810b8" providerId="ADAL" clId="{56685BD6-DB5A-4B51-990E-1AF7CC331F90}" dt="2020-07-10T06:44:51.832" v="443"/>
          <ac:spMkLst>
            <pc:docMk/>
            <pc:sldMk cId="17682011" sldId="1882"/>
            <ac:spMk id="6" creationId="{430F060A-4AB9-41D1-89C1-06B27F267D7C}"/>
          </ac:spMkLst>
        </pc:spChg>
        <pc:spChg chg="add del mod">
          <ac:chgData name="Robert [Chillibreeze]" userId="8fe5ebfe-980d-441d-bbff-8c5265b810b8" providerId="ADAL" clId="{56685BD6-DB5A-4B51-990E-1AF7CC331F90}" dt="2020-07-10T06:44:51.984" v="444"/>
          <ac:spMkLst>
            <pc:docMk/>
            <pc:sldMk cId="17682011" sldId="1882"/>
            <ac:spMk id="7" creationId="{DF3C97AF-4502-4535-9ABB-AF44FC532B49}"/>
          </ac:spMkLst>
        </pc:spChg>
        <pc:spChg chg="add del mod">
          <ac:chgData name="Robert [Chillibreeze]" userId="8fe5ebfe-980d-441d-bbff-8c5265b810b8" providerId="ADAL" clId="{56685BD6-DB5A-4B51-990E-1AF7CC331F90}" dt="2020-07-10T06:44:52.177" v="445"/>
          <ac:spMkLst>
            <pc:docMk/>
            <pc:sldMk cId="17682011" sldId="1882"/>
            <ac:spMk id="9" creationId="{4458E3CB-EAA1-4608-B96B-121087252DF4}"/>
          </ac:spMkLst>
        </pc:spChg>
        <pc:spChg chg="mod">
          <ac:chgData name="Robert [Chillibreeze]" userId="8fe5ebfe-980d-441d-bbff-8c5265b810b8" providerId="ADAL" clId="{56685BD6-DB5A-4B51-990E-1AF7CC331F90}" dt="2020-07-10T07:11:36.159" v="801" actId="571"/>
          <ac:spMkLst>
            <pc:docMk/>
            <pc:sldMk cId="17682011" sldId="1882"/>
            <ac:spMk id="9" creationId="{8404395C-7D30-45E0-813F-65DD1D42A653}"/>
          </ac:spMkLst>
        </pc:spChg>
        <pc:spChg chg="add del mod">
          <ac:chgData name="Robert [Chillibreeze]" userId="8fe5ebfe-980d-441d-bbff-8c5265b810b8" providerId="ADAL" clId="{56685BD6-DB5A-4B51-990E-1AF7CC331F90}" dt="2020-07-10T06:44:52.368" v="446"/>
          <ac:spMkLst>
            <pc:docMk/>
            <pc:sldMk cId="17682011" sldId="1882"/>
            <ac:spMk id="10" creationId="{1052B2FC-DBF3-4339-9CDD-99BA07C8899D}"/>
          </ac:spMkLst>
        </pc:spChg>
        <pc:spChg chg="mod">
          <ac:chgData name="Robert [Chillibreeze]" userId="8fe5ebfe-980d-441d-bbff-8c5265b810b8" providerId="ADAL" clId="{56685BD6-DB5A-4B51-990E-1AF7CC331F90}" dt="2020-07-10T07:11:36.159" v="801" actId="571"/>
          <ac:spMkLst>
            <pc:docMk/>
            <pc:sldMk cId="17682011" sldId="1882"/>
            <ac:spMk id="10" creationId="{1B4200BB-E11C-461F-9CF7-95CCD4A3FCCE}"/>
          </ac:spMkLst>
        </pc:spChg>
        <pc:spChg chg="add del mod">
          <ac:chgData name="Robert [Chillibreeze]" userId="8fe5ebfe-980d-441d-bbff-8c5265b810b8" providerId="ADAL" clId="{56685BD6-DB5A-4B51-990E-1AF7CC331F90}" dt="2020-07-10T06:44:52.536" v="447"/>
          <ac:spMkLst>
            <pc:docMk/>
            <pc:sldMk cId="17682011" sldId="1882"/>
            <ac:spMk id="11" creationId="{8E4EA446-A43C-40A0-9D11-5B036C842C8B}"/>
          </ac:spMkLst>
        </pc:spChg>
        <pc:spChg chg="mod">
          <ac:chgData name="Robert [Chillibreeze]" userId="8fe5ebfe-980d-441d-bbff-8c5265b810b8" providerId="ADAL" clId="{56685BD6-DB5A-4B51-990E-1AF7CC331F90}" dt="2020-07-10T07:11:51.190" v="811"/>
          <ac:spMkLst>
            <pc:docMk/>
            <pc:sldMk cId="17682011" sldId="1882"/>
            <ac:spMk id="49" creationId="{C8AD92AA-2CA5-4CCC-87D3-64CE3960CB37}"/>
          </ac:spMkLst>
        </pc:spChg>
        <pc:spChg chg="mod">
          <ac:chgData name="Robert [Chillibreeze]" userId="8fe5ebfe-980d-441d-bbff-8c5265b810b8" providerId="ADAL" clId="{56685BD6-DB5A-4B51-990E-1AF7CC331F90}" dt="2020-07-10T07:11:51.190" v="811"/>
          <ac:spMkLst>
            <pc:docMk/>
            <pc:sldMk cId="17682011" sldId="1882"/>
            <ac:spMk id="50" creationId="{014134B2-608B-4344-9040-4A846CA42BCB}"/>
          </ac:spMkLst>
        </pc:spChg>
        <pc:spChg chg="del mod">
          <ac:chgData name="Robert [Chillibreeze]" userId="8fe5ebfe-980d-441d-bbff-8c5265b810b8" providerId="ADAL" clId="{56685BD6-DB5A-4B51-990E-1AF7CC331F90}" dt="2020-07-10T06:44:48.688" v="440" actId="478"/>
          <ac:spMkLst>
            <pc:docMk/>
            <pc:sldMk cId="17682011" sldId="1882"/>
            <ac:spMk id="52" creationId="{E4D40383-ADF7-4A59-87BE-C5967B64A670}"/>
          </ac:spMkLst>
        </pc:spChg>
        <pc:grpChg chg="add del mod">
          <ac:chgData name="Robert [Chillibreeze]" userId="8fe5ebfe-980d-441d-bbff-8c5265b810b8" providerId="ADAL" clId="{56685BD6-DB5A-4B51-990E-1AF7CC331F90}" dt="2020-07-10T07:11:54.966" v="815" actId="478"/>
          <ac:grpSpMkLst>
            <pc:docMk/>
            <pc:sldMk cId="17682011" sldId="1882"/>
            <ac:grpSpMk id="8" creationId="{CC6B4BAF-114A-495C-B672-A3300C0AD6FB}"/>
          </ac:grpSpMkLst>
        </pc:grpChg>
        <pc:grpChg chg="del mod">
          <ac:chgData name="Robert [Chillibreeze]" userId="8fe5ebfe-980d-441d-bbff-8c5265b810b8" providerId="ADAL" clId="{56685BD6-DB5A-4B51-990E-1AF7CC331F90}" dt="2020-07-10T07:11:53.560" v="814" actId="478"/>
          <ac:grpSpMkLst>
            <pc:docMk/>
            <pc:sldMk cId="17682011" sldId="1882"/>
            <ac:grpSpMk id="48" creationId="{658931E3-CEA3-47F8-990C-798CE2A363D1}"/>
          </ac:grpSpMkLst>
        </pc:grpChg>
        <pc:picChg chg="del">
          <ac:chgData name="Robert [Chillibreeze]" userId="8fe5ebfe-980d-441d-bbff-8c5265b810b8" providerId="ADAL" clId="{56685BD6-DB5A-4B51-990E-1AF7CC331F90}" dt="2020-07-10T07:11:46.551" v="805" actId="478"/>
          <ac:picMkLst>
            <pc:docMk/>
            <pc:sldMk cId="17682011" sldId="1882"/>
            <ac:picMk id="3" creationId="{1C41E444-A5C3-4E9D-B49C-288E3C5DF400}"/>
          </ac:picMkLst>
        </pc:picChg>
        <pc:picChg chg="add mod">
          <ac:chgData name="Robert [Chillibreeze]" userId="8fe5ebfe-980d-441d-bbff-8c5265b810b8" providerId="ADAL" clId="{56685BD6-DB5A-4B51-990E-1AF7CC331F90}" dt="2020-07-10T07:11:58.224" v="816" actId="13244"/>
          <ac:picMkLst>
            <pc:docMk/>
            <pc:sldMk cId="17682011" sldId="1882"/>
            <ac:picMk id="6" creationId="{41E9905A-7EC3-47E0-A822-BBCF3A9FB5B7}"/>
          </ac:picMkLst>
        </pc:picChg>
        <pc:picChg chg="add del mod">
          <ac:chgData name="Robert [Chillibreeze]" userId="8fe5ebfe-980d-441d-bbff-8c5265b810b8" providerId="ADAL" clId="{56685BD6-DB5A-4B51-990E-1AF7CC331F90}" dt="2020-07-10T07:11:54.966" v="815" actId="478"/>
          <ac:picMkLst>
            <pc:docMk/>
            <pc:sldMk cId="17682011" sldId="1882"/>
            <ac:picMk id="11" creationId="{BE7A90DD-F2C7-4C28-B1CB-F2EE65FFA55B}"/>
          </ac:picMkLst>
        </pc:picChg>
      </pc:sldChg>
    </pc:docChg>
  </pc:docChgLst>
  <pc:docChgLst>
    <pc:chgData name="Wanlambok Nongbet [Chillibreeze]" userId="6bf028ea-505a-4797-9fbe-498829f78d74" providerId="ADAL" clId="{32FABC4E-559C-4AEE-AEAA-E258D6EA8FBF}"/>
    <pc:docChg chg="modSld">
      <pc:chgData name="Wanlambok Nongbet [Chillibreeze]" userId="6bf028ea-505a-4797-9fbe-498829f78d74" providerId="ADAL" clId="{32FABC4E-559C-4AEE-AEAA-E258D6EA8FBF}" dt="2020-07-14T14:27:53.852" v="6"/>
      <pc:docMkLst>
        <pc:docMk/>
      </pc:docMkLst>
      <pc:sldChg chg="modSp">
        <pc:chgData name="Wanlambok Nongbet [Chillibreeze]" userId="6bf028ea-505a-4797-9fbe-498829f78d74" providerId="ADAL" clId="{32FABC4E-559C-4AEE-AEAA-E258D6EA8FBF}" dt="2020-07-14T14:27:53.852" v="6"/>
        <pc:sldMkLst>
          <pc:docMk/>
          <pc:sldMk cId="2903744268" sldId="258"/>
        </pc:sldMkLst>
        <pc:spChg chg="mod">
          <ac:chgData name="Wanlambok Nongbet [Chillibreeze]" userId="6bf028ea-505a-4797-9fbe-498829f78d74" providerId="ADAL" clId="{32FABC4E-559C-4AEE-AEAA-E258D6EA8FBF}" dt="2020-07-14T14:27:53.852" v="6"/>
          <ac:spMkLst>
            <pc:docMk/>
            <pc:sldMk cId="2903744268" sldId="258"/>
            <ac:spMk id="14" creationId="{A6696132-7474-496F-9A5A-247DB338AF6D}"/>
          </ac:spMkLst>
        </pc:spChg>
      </pc:sldChg>
      <pc:sldChg chg="modSp">
        <pc:chgData name="Wanlambok Nongbet [Chillibreeze]" userId="6bf028ea-505a-4797-9fbe-498829f78d74" providerId="ADAL" clId="{32FABC4E-559C-4AEE-AEAA-E258D6EA8FBF}" dt="2020-07-14T14:27:48.568" v="5"/>
        <pc:sldMkLst>
          <pc:docMk/>
          <pc:sldMk cId="147127208" sldId="1871"/>
        </pc:sldMkLst>
        <pc:spChg chg="mod">
          <ac:chgData name="Wanlambok Nongbet [Chillibreeze]" userId="6bf028ea-505a-4797-9fbe-498829f78d74" providerId="ADAL" clId="{32FABC4E-559C-4AEE-AEAA-E258D6EA8FBF}" dt="2020-07-14T14:27:48.568" v="5"/>
          <ac:spMkLst>
            <pc:docMk/>
            <pc:sldMk cId="147127208" sldId="1871"/>
            <ac:spMk id="4" creationId="{0CD8665D-5A50-4F07-9D33-48CCD3FD74C7}"/>
          </ac:spMkLst>
        </pc:spChg>
      </pc:sldChg>
      <pc:sldChg chg="modSp">
        <pc:chgData name="Wanlambok Nongbet [Chillibreeze]" userId="6bf028ea-505a-4797-9fbe-498829f78d74" providerId="ADAL" clId="{32FABC4E-559C-4AEE-AEAA-E258D6EA8FBF}" dt="2020-07-14T14:15:38.280" v="1"/>
        <pc:sldMkLst>
          <pc:docMk/>
          <pc:sldMk cId="3060697331" sldId="1878"/>
        </pc:sldMkLst>
        <pc:spChg chg="mod">
          <ac:chgData name="Wanlambok Nongbet [Chillibreeze]" userId="6bf028ea-505a-4797-9fbe-498829f78d74" providerId="ADAL" clId="{32FABC4E-559C-4AEE-AEAA-E258D6EA8FBF}" dt="2020-07-14T14:15:38.280" v="1"/>
          <ac:spMkLst>
            <pc:docMk/>
            <pc:sldMk cId="3060697331" sldId="1878"/>
            <ac:spMk id="4" creationId="{0CD8665D-5A50-4F07-9D33-48CCD3FD74C7}"/>
          </ac:spMkLst>
        </pc:spChg>
      </pc:sldChg>
      <pc:sldChg chg="modSp">
        <pc:chgData name="Wanlambok Nongbet [Chillibreeze]" userId="6bf028ea-505a-4797-9fbe-498829f78d74" providerId="ADAL" clId="{32FABC4E-559C-4AEE-AEAA-E258D6EA8FBF}" dt="2020-07-14T14:15:40.118" v="3"/>
        <pc:sldMkLst>
          <pc:docMk/>
          <pc:sldMk cId="1663750524" sldId="1879"/>
        </pc:sldMkLst>
        <pc:spChg chg="mod">
          <ac:chgData name="Wanlambok Nongbet [Chillibreeze]" userId="6bf028ea-505a-4797-9fbe-498829f78d74" providerId="ADAL" clId="{32FABC4E-559C-4AEE-AEAA-E258D6EA8FBF}" dt="2020-07-14T14:15:40.118" v="3"/>
          <ac:spMkLst>
            <pc:docMk/>
            <pc:sldMk cId="1663750524" sldId="1879"/>
            <ac:spMk id="2" creationId="{D0161B9C-B4A1-4E8B-BDD0-8D4B9DE9519A}"/>
          </ac:spMkLst>
        </pc:spChg>
      </pc:sldChg>
    </pc:docChg>
  </pc:docChgLst>
  <pc:docChgLst>
    <pc:chgData name="Marbahun" userId="f9980d50-8f48-457e-a9e2-6a97b313c7f2" providerId="ADAL" clId="{33B7F469-6D0F-44B3-BCF0-C017B8D8B7B3}"/>
    <pc:docChg chg="undo custSel modSld">
      <pc:chgData name="Marbahun" userId="f9980d50-8f48-457e-a9e2-6a97b313c7f2" providerId="ADAL" clId="{33B7F469-6D0F-44B3-BCF0-C017B8D8B7B3}" dt="2020-07-10T10:39:57.033" v="108" actId="403"/>
      <pc:docMkLst>
        <pc:docMk/>
      </pc:docMkLst>
      <pc:sldChg chg="delSp modSp mod">
        <pc:chgData name="Marbahun" userId="f9980d50-8f48-457e-a9e2-6a97b313c7f2" providerId="ADAL" clId="{33B7F469-6D0F-44B3-BCF0-C017B8D8B7B3}" dt="2020-07-10T10:38:23.921" v="99" actId="552"/>
        <pc:sldMkLst>
          <pc:docMk/>
          <pc:sldMk cId="3468777602" sldId="265"/>
        </pc:sldMkLst>
        <pc:spChg chg="mod">
          <ac:chgData name="Marbahun" userId="f9980d50-8f48-457e-a9e2-6a97b313c7f2" providerId="ADAL" clId="{33B7F469-6D0F-44B3-BCF0-C017B8D8B7B3}" dt="2020-07-10T10:38:23.921" v="99" actId="552"/>
          <ac:spMkLst>
            <pc:docMk/>
            <pc:sldMk cId="3468777602" sldId="265"/>
            <ac:spMk id="2" creationId="{00000000-0000-0000-0000-000000000000}"/>
          </ac:spMkLst>
        </pc:spChg>
        <pc:spChg chg="del">
          <ac:chgData name="Marbahun" userId="f9980d50-8f48-457e-a9e2-6a97b313c7f2" providerId="ADAL" clId="{33B7F469-6D0F-44B3-BCF0-C017B8D8B7B3}" dt="2020-07-10T10:37:49.973" v="93" actId="478"/>
          <ac:spMkLst>
            <pc:docMk/>
            <pc:sldMk cId="3468777602" sldId="265"/>
            <ac:spMk id="4" creationId="{CF2B54F4-B1F1-4619-85B1-CB71D19D9E92}"/>
          </ac:spMkLst>
        </pc:spChg>
        <pc:picChg chg="mod">
          <ac:chgData name="Marbahun" userId="f9980d50-8f48-457e-a9e2-6a97b313c7f2" providerId="ADAL" clId="{33B7F469-6D0F-44B3-BCF0-C017B8D8B7B3}" dt="2020-07-10T10:38:23.921" v="99" actId="552"/>
          <ac:picMkLst>
            <pc:docMk/>
            <pc:sldMk cId="3468777602" sldId="265"/>
            <ac:picMk id="12" creationId="{90913E97-25A5-4593-98D0-EFA86C312319}"/>
          </ac:picMkLst>
        </pc:picChg>
      </pc:sldChg>
      <pc:sldChg chg="modSp mod">
        <pc:chgData name="Marbahun" userId="f9980d50-8f48-457e-a9e2-6a97b313c7f2" providerId="ADAL" clId="{33B7F469-6D0F-44B3-BCF0-C017B8D8B7B3}" dt="2020-07-10T10:39:57.033" v="108" actId="403"/>
        <pc:sldMkLst>
          <pc:docMk/>
          <pc:sldMk cId="1375919683" sldId="1459"/>
        </pc:sldMkLst>
        <pc:spChg chg="mod">
          <ac:chgData name="Marbahun" userId="f9980d50-8f48-457e-a9e2-6a97b313c7f2" providerId="ADAL" clId="{33B7F469-6D0F-44B3-BCF0-C017B8D8B7B3}" dt="2020-07-10T10:39:57.033" v="108" actId="403"/>
          <ac:spMkLst>
            <pc:docMk/>
            <pc:sldMk cId="1375919683" sldId="1459"/>
            <ac:spMk id="6" creationId="{7E3067B4-8443-4570-8EA1-77B900C9DC0D}"/>
          </ac:spMkLst>
        </pc:spChg>
      </pc:sldChg>
      <pc:sldChg chg="modSp mod">
        <pc:chgData name="Marbahun" userId="f9980d50-8f48-457e-a9e2-6a97b313c7f2" providerId="ADAL" clId="{33B7F469-6D0F-44B3-BCF0-C017B8D8B7B3}" dt="2020-07-10T10:38:43.888" v="100" actId="255"/>
        <pc:sldMkLst>
          <pc:docMk/>
          <pc:sldMk cId="3335741821" sldId="1872"/>
        </pc:sldMkLst>
        <pc:spChg chg="mod">
          <ac:chgData name="Marbahun" userId="f9980d50-8f48-457e-a9e2-6a97b313c7f2" providerId="ADAL" clId="{33B7F469-6D0F-44B3-BCF0-C017B8D8B7B3}" dt="2020-07-10T10:38:43.888" v="100" actId="255"/>
          <ac:spMkLst>
            <pc:docMk/>
            <pc:sldMk cId="3335741821" sldId="1872"/>
            <ac:spMk id="4" creationId="{0CD8665D-5A50-4F07-9D33-48CCD3FD74C7}"/>
          </ac:spMkLst>
        </pc:spChg>
      </pc:sldChg>
      <pc:sldChg chg="addSp delSp modSp mod">
        <pc:chgData name="Marbahun" userId="f9980d50-8f48-457e-a9e2-6a97b313c7f2" providerId="ADAL" clId="{33B7F469-6D0F-44B3-BCF0-C017B8D8B7B3}" dt="2020-07-10T10:39:41.095" v="106" actId="14100"/>
        <pc:sldMkLst>
          <pc:docMk/>
          <pc:sldMk cId="4000954467" sldId="1874"/>
        </pc:sldMkLst>
        <pc:picChg chg="del">
          <ac:chgData name="Marbahun" userId="f9980d50-8f48-457e-a9e2-6a97b313c7f2" providerId="ADAL" clId="{33B7F469-6D0F-44B3-BCF0-C017B8D8B7B3}" dt="2020-07-10T10:39:33.197" v="103" actId="478"/>
          <ac:picMkLst>
            <pc:docMk/>
            <pc:sldMk cId="4000954467" sldId="1874"/>
            <ac:picMk id="2" creationId="{8545CCC8-D0CB-4C77-84E2-5D565AC8334E}"/>
          </ac:picMkLst>
        </pc:picChg>
        <pc:picChg chg="add mod">
          <ac:chgData name="Marbahun" userId="f9980d50-8f48-457e-a9e2-6a97b313c7f2" providerId="ADAL" clId="{33B7F469-6D0F-44B3-BCF0-C017B8D8B7B3}" dt="2020-07-10T10:39:41.095" v="106" actId="14100"/>
          <ac:picMkLst>
            <pc:docMk/>
            <pc:sldMk cId="4000954467" sldId="1874"/>
            <ac:picMk id="5" creationId="{40D91462-F2ED-4332-B7A2-CE01CFEA3D47}"/>
          </ac:picMkLst>
        </pc:picChg>
      </pc:sldChg>
      <pc:sldChg chg="addSp delSp modSp mod">
        <pc:chgData name="Marbahun" userId="f9980d50-8f48-457e-a9e2-6a97b313c7f2" providerId="ADAL" clId="{33B7F469-6D0F-44B3-BCF0-C017B8D8B7B3}" dt="2020-07-10T10:36:49.776" v="90" actId="13244"/>
        <pc:sldMkLst>
          <pc:docMk/>
          <pc:sldMk cId="1663750524" sldId="1879"/>
        </pc:sldMkLst>
        <pc:spChg chg="mod">
          <ac:chgData name="Marbahun" userId="f9980d50-8f48-457e-a9e2-6a97b313c7f2" providerId="ADAL" clId="{33B7F469-6D0F-44B3-BCF0-C017B8D8B7B3}" dt="2020-07-10T10:35:55.681" v="36"/>
          <ac:spMkLst>
            <pc:docMk/>
            <pc:sldMk cId="1663750524" sldId="1879"/>
            <ac:spMk id="19" creationId="{02C8611F-C827-4A97-BD5A-AC9CAD6B9FE3}"/>
          </ac:spMkLst>
        </pc:spChg>
        <pc:spChg chg="mod">
          <ac:chgData name="Marbahun" userId="f9980d50-8f48-457e-a9e2-6a97b313c7f2" providerId="ADAL" clId="{33B7F469-6D0F-44B3-BCF0-C017B8D8B7B3}" dt="2020-07-10T10:35:55.681" v="36"/>
          <ac:spMkLst>
            <pc:docMk/>
            <pc:sldMk cId="1663750524" sldId="1879"/>
            <ac:spMk id="20" creationId="{500C1EF9-C19D-4CB3-BAE3-C630400F6E1C}"/>
          </ac:spMkLst>
        </pc:spChg>
        <pc:spChg chg="mod">
          <ac:chgData name="Marbahun" userId="f9980d50-8f48-457e-a9e2-6a97b313c7f2" providerId="ADAL" clId="{33B7F469-6D0F-44B3-BCF0-C017B8D8B7B3}" dt="2020-07-10T10:36:49.776" v="90" actId="13244"/>
          <ac:spMkLst>
            <pc:docMk/>
            <pc:sldMk cId="1663750524" sldId="1879"/>
            <ac:spMk id="51" creationId="{C2348880-C690-4024-B93C-1DF9EF6C778E}"/>
          </ac:spMkLst>
        </pc:spChg>
        <pc:grpChg chg="add del mod">
          <ac:chgData name="Marbahun" userId="f9980d50-8f48-457e-a9e2-6a97b313c7f2" providerId="ADAL" clId="{33B7F469-6D0F-44B3-BCF0-C017B8D8B7B3}" dt="2020-07-10T10:36:36.223" v="89" actId="478"/>
          <ac:grpSpMkLst>
            <pc:docMk/>
            <pc:sldMk cId="1663750524" sldId="1879"/>
            <ac:grpSpMk id="3" creationId="{694B69FF-7387-41FF-8B27-0F30AF3D7D0A}"/>
          </ac:grpSpMkLst>
        </pc:grpChg>
        <pc:grpChg chg="add mod">
          <ac:chgData name="Marbahun" userId="f9980d50-8f48-457e-a9e2-6a97b313c7f2" providerId="ADAL" clId="{33B7F469-6D0F-44B3-BCF0-C017B8D8B7B3}" dt="2020-07-10T10:36:07.289" v="42" actId="164"/>
          <ac:grpSpMkLst>
            <pc:docMk/>
            <pc:sldMk cId="1663750524" sldId="1879"/>
            <ac:grpSpMk id="18" creationId="{080AEE23-DAA6-4EA6-BE8F-22EC599AC66D}"/>
          </ac:grpSpMkLst>
        </pc:grpChg>
        <pc:picChg chg="mod">
          <ac:chgData name="Marbahun" userId="f9980d50-8f48-457e-a9e2-6a97b313c7f2" providerId="ADAL" clId="{33B7F469-6D0F-44B3-BCF0-C017B8D8B7B3}" dt="2020-07-10T10:36:49.776" v="90" actId="13244"/>
          <ac:picMkLst>
            <pc:docMk/>
            <pc:sldMk cId="1663750524" sldId="1879"/>
            <ac:picMk id="4" creationId="{F0BF5D84-999A-4112-8F84-B57F12E7AE51}"/>
          </ac:picMkLst>
        </pc:picChg>
        <pc:picChg chg="add mod ord">
          <ac:chgData name="Marbahun" userId="f9980d50-8f48-457e-a9e2-6a97b313c7f2" providerId="ADAL" clId="{33B7F469-6D0F-44B3-BCF0-C017B8D8B7B3}" dt="2020-07-10T10:36:07.289" v="42" actId="164"/>
          <ac:picMkLst>
            <pc:docMk/>
            <pc:sldMk cId="1663750524" sldId="1879"/>
            <ac:picMk id="17" creationId="{9DF47146-6130-4760-8776-84862F2243DF}"/>
          </ac:picMkLst>
        </pc:picChg>
        <pc:picChg chg="mod">
          <ac:chgData name="Marbahun" userId="f9980d50-8f48-457e-a9e2-6a97b313c7f2" providerId="ADAL" clId="{33B7F469-6D0F-44B3-BCF0-C017B8D8B7B3}" dt="2020-07-10T10:03:20.798" v="1" actId="1076"/>
          <ac:picMkLst>
            <pc:docMk/>
            <pc:sldMk cId="1663750524" sldId="1879"/>
            <ac:picMk id="37" creationId="{6FC29F0D-E59B-443E-A4ED-48CA43D34BEA}"/>
          </ac:picMkLst>
        </pc:picChg>
        <pc:picChg chg="del mod">
          <ac:chgData name="Marbahun" userId="f9980d50-8f48-457e-a9e2-6a97b313c7f2" providerId="ADAL" clId="{33B7F469-6D0F-44B3-BCF0-C017B8D8B7B3}" dt="2020-07-10T10:36:22.776" v="52" actId="478"/>
          <ac:picMkLst>
            <pc:docMk/>
            <pc:sldMk cId="1663750524" sldId="1879"/>
            <ac:picMk id="84" creationId="{10E9ED6A-7166-4EFE-9814-35250A9316DE}"/>
          </ac:picMkLst>
        </pc:picChg>
      </pc:sldChg>
      <pc:sldChg chg="modSp mod">
        <pc:chgData name="Marbahun" userId="f9980d50-8f48-457e-a9e2-6a97b313c7f2" providerId="ADAL" clId="{33B7F469-6D0F-44B3-BCF0-C017B8D8B7B3}" dt="2020-07-10T10:37:07.783" v="91" actId="1582"/>
        <pc:sldMkLst>
          <pc:docMk/>
          <pc:sldMk cId="316985794" sldId="1880"/>
        </pc:sldMkLst>
        <pc:cxnChg chg="mod">
          <ac:chgData name="Marbahun" userId="f9980d50-8f48-457e-a9e2-6a97b313c7f2" providerId="ADAL" clId="{33B7F469-6D0F-44B3-BCF0-C017B8D8B7B3}" dt="2020-07-10T10:37:07.783" v="91" actId="1582"/>
          <ac:cxnSpMkLst>
            <pc:docMk/>
            <pc:sldMk cId="316985794" sldId="1880"/>
            <ac:cxnSpMk id="25" creationId="{F3C9D2FA-AB0A-4224-9DE3-3183ECB3B0D9}"/>
          </ac:cxnSpMkLst>
        </pc:cxnChg>
        <pc:cxnChg chg="mod">
          <ac:chgData name="Marbahun" userId="f9980d50-8f48-457e-a9e2-6a97b313c7f2" providerId="ADAL" clId="{33B7F469-6D0F-44B3-BCF0-C017B8D8B7B3}" dt="2020-07-10T10:37:07.783" v="91" actId="1582"/>
          <ac:cxnSpMkLst>
            <pc:docMk/>
            <pc:sldMk cId="316985794" sldId="1880"/>
            <ac:cxnSpMk id="26" creationId="{5EAFE27E-D593-411C-89F6-9B3D8BE1D91A}"/>
          </ac:cxnSpMkLst>
        </pc:cxnChg>
        <pc:cxnChg chg="mod">
          <ac:chgData name="Marbahun" userId="f9980d50-8f48-457e-a9e2-6a97b313c7f2" providerId="ADAL" clId="{33B7F469-6D0F-44B3-BCF0-C017B8D8B7B3}" dt="2020-07-10T10:37:07.783" v="91" actId="1582"/>
          <ac:cxnSpMkLst>
            <pc:docMk/>
            <pc:sldMk cId="316985794" sldId="1880"/>
            <ac:cxnSpMk id="27" creationId="{CEA1C67F-5510-4353-8CEB-C11132816FCD}"/>
          </ac:cxnSpMkLst>
        </pc:cxnChg>
      </pc:sldChg>
    </pc:docChg>
  </pc:docChgLst>
  <pc:docChgLst>
    <pc:chgData name="Wanlambok Nongbet [Chillibreeze]" userId="6bf028ea-505a-4797-9fbe-498829f78d74" providerId="ADAL" clId="{80EB35B4-4B6A-4652-B52A-EDC3F4B9D5CB}"/>
    <pc:docChg chg="undo custSel modSld">
      <pc:chgData name="Wanlambok Nongbet [Chillibreeze]" userId="6bf028ea-505a-4797-9fbe-498829f78d74" providerId="ADAL" clId="{80EB35B4-4B6A-4652-B52A-EDC3F4B9D5CB}" dt="2020-07-15T08:48:49.355" v="22" actId="14100"/>
      <pc:docMkLst>
        <pc:docMk/>
      </pc:docMkLst>
      <pc:sldChg chg="modSp mod">
        <pc:chgData name="Wanlambok Nongbet [Chillibreeze]" userId="6bf028ea-505a-4797-9fbe-498829f78d74" providerId="ADAL" clId="{80EB35B4-4B6A-4652-B52A-EDC3F4B9D5CB}" dt="2020-07-15T08:42:33.808" v="5" actId="962"/>
        <pc:sldMkLst>
          <pc:docMk/>
          <pc:sldMk cId="3468777602" sldId="265"/>
        </pc:sldMkLst>
        <pc:spChg chg="mod">
          <ac:chgData name="Wanlambok Nongbet [Chillibreeze]" userId="6bf028ea-505a-4797-9fbe-498829f78d74" providerId="ADAL" clId="{80EB35B4-4B6A-4652-B52A-EDC3F4B9D5CB}" dt="2020-07-15T08:42:33.808" v="5" actId="962"/>
          <ac:spMkLst>
            <pc:docMk/>
            <pc:sldMk cId="3468777602" sldId="265"/>
            <ac:spMk id="3" creationId="{4A1918AC-A88C-4E7B-A0D6-FE921AD80EB8}"/>
          </ac:spMkLst>
        </pc:spChg>
      </pc:sldChg>
      <pc:sldChg chg="modSp mod">
        <pc:chgData name="Wanlambok Nongbet [Chillibreeze]" userId="6bf028ea-505a-4797-9fbe-498829f78d74" providerId="ADAL" clId="{80EB35B4-4B6A-4652-B52A-EDC3F4B9D5CB}" dt="2020-07-15T08:46:16.790" v="21" actId="14100"/>
        <pc:sldMkLst>
          <pc:docMk/>
          <pc:sldMk cId="147127208" sldId="1871"/>
        </pc:sldMkLst>
        <pc:picChg chg="mod">
          <ac:chgData name="Wanlambok Nongbet [Chillibreeze]" userId="6bf028ea-505a-4797-9fbe-498829f78d74" providerId="ADAL" clId="{80EB35B4-4B6A-4652-B52A-EDC3F4B9D5CB}" dt="2020-07-15T08:46:16.790" v="21" actId="14100"/>
          <ac:picMkLst>
            <pc:docMk/>
            <pc:sldMk cId="147127208" sldId="1871"/>
            <ac:picMk id="2" creationId="{DF29C2DE-71B7-47D7-8ADB-D93CE19BF348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8:49.355" v="22" actId="14100"/>
        <pc:sldMkLst>
          <pc:docMk/>
          <pc:sldMk cId="3335741821" sldId="1872"/>
        </pc:sldMkLst>
        <pc:picChg chg="mod">
          <ac:chgData name="Wanlambok Nongbet [Chillibreeze]" userId="6bf028ea-505a-4797-9fbe-498829f78d74" providerId="ADAL" clId="{80EB35B4-4B6A-4652-B52A-EDC3F4B9D5CB}" dt="2020-07-15T08:48:49.355" v="22" actId="14100"/>
          <ac:picMkLst>
            <pc:docMk/>
            <pc:sldMk cId="3335741821" sldId="1872"/>
            <ac:picMk id="2" creationId="{0A18A90D-E278-4A6A-8278-6DEC6F685BB7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4:11.124" v="13" actId="14100"/>
        <pc:sldMkLst>
          <pc:docMk/>
          <pc:sldMk cId="4000954467" sldId="1874"/>
        </pc:sldMkLst>
        <pc:picChg chg="mod">
          <ac:chgData name="Wanlambok Nongbet [Chillibreeze]" userId="6bf028ea-505a-4797-9fbe-498829f78d74" providerId="ADAL" clId="{80EB35B4-4B6A-4652-B52A-EDC3F4B9D5CB}" dt="2020-07-15T08:44:11.124" v="13" actId="14100"/>
          <ac:picMkLst>
            <pc:docMk/>
            <pc:sldMk cId="4000954467" sldId="1874"/>
            <ac:picMk id="5" creationId="{40D91462-F2ED-4332-B7A2-CE01CFEA3D47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2:21.163" v="3" actId="962"/>
        <pc:sldMkLst>
          <pc:docMk/>
          <pc:sldMk cId="2096500426" sldId="1875"/>
        </pc:sldMkLst>
        <pc:picChg chg="mod">
          <ac:chgData name="Wanlambok Nongbet [Chillibreeze]" userId="6bf028ea-505a-4797-9fbe-498829f78d74" providerId="ADAL" clId="{80EB35B4-4B6A-4652-B52A-EDC3F4B9D5CB}" dt="2020-07-15T08:42:21.163" v="3" actId="962"/>
          <ac:picMkLst>
            <pc:docMk/>
            <pc:sldMk cId="2096500426" sldId="1875"/>
            <ac:picMk id="9" creationId="{38E336D8-4488-48B0-B1A0-C9553F199A66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4:15.193" v="17" actId="962"/>
        <pc:sldMkLst>
          <pc:docMk/>
          <pc:sldMk cId="3299241507" sldId="1877"/>
        </pc:sldMkLst>
        <pc:picChg chg="mod">
          <ac:chgData name="Wanlambok Nongbet [Chillibreeze]" userId="6bf028ea-505a-4797-9fbe-498829f78d74" providerId="ADAL" clId="{80EB35B4-4B6A-4652-B52A-EDC3F4B9D5CB}" dt="2020-07-15T08:44:15.193" v="17" actId="962"/>
          <ac:picMkLst>
            <pc:docMk/>
            <pc:sldMk cId="3299241507" sldId="1877"/>
            <ac:picMk id="61" creationId="{181900E4-1F90-4693-B9BD-1043A22D60FD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2:56.728" v="7" actId="962"/>
        <pc:sldMkLst>
          <pc:docMk/>
          <pc:sldMk cId="1663750524" sldId="1879"/>
        </pc:sldMkLst>
        <pc:picChg chg="mod">
          <ac:chgData name="Wanlambok Nongbet [Chillibreeze]" userId="6bf028ea-505a-4797-9fbe-498829f78d74" providerId="ADAL" clId="{80EB35B4-4B6A-4652-B52A-EDC3F4B9D5CB}" dt="2020-07-15T08:42:56.728" v="7" actId="962"/>
          <ac:picMkLst>
            <pc:docMk/>
            <pc:sldMk cId="1663750524" sldId="1879"/>
            <ac:picMk id="80" creationId="{DD0AB16F-01A5-4C3F-BC80-A12720F57223}"/>
          </ac:picMkLst>
        </pc:picChg>
      </pc:sldChg>
      <pc:sldChg chg="modSp mod">
        <pc:chgData name="Wanlambok Nongbet [Chillibreeze]" userId="6bf028ea-505a-4797-9fbe-498829f78d74" providerId="ADAL" clId="{80EB35B4-4B6A-4652-B52A-EDC3F4B9D5CB}" dt="2020-07-15T08:44:04.916" v="10" actId="14100"/>
        <pc:sldMkLst>
          <pc:docMk/>
          <pc:sldMk cId="2894631293" sldId="1881"/>
        </pc:sldMkLst>
        <pc:picChg chg="mod">
          <ac:chgData name="Wanlambok Nongbet [Chillibreeze]" userId="6bf028ea-505a-4797-9fbe-498829f78d74" providerId="ADAL" clId="{80EB35B4-4B6A-4652-B52A-EDC3F4B9D5CB}" dt="2020-07-15T08:44:04.916" v="10" actId="14100"/>
          <ac:picMkLst>
            <pc:docMk/>
            <pc:sldMk cId="2894631293" sldId="1881"/>
            <ac:picMk id="3" creationId="{CD6F5B2C-46C7-4F1E-A91F-BD10DFAEBC2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7/21/2020 4:15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7/21/2020 4:15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4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81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0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Q1 Answer</a:t>
            </a:r>
            <a:r>
              <a:rPr lang="en-US" dirty="0"/>
              <a:t>: </a:t>
            </a: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4:15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6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1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4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5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4:32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0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 descr="Microsoft Azure logo">
            <a:extLst>
              <a:ext uri="{FF2B5EF4-FFF2-40B4-BE49-F238E27FC236}">
                <a16:creationId xmlns:a16="http://schemas.microsoft.com/office/drawing/2014/main" id="{AFDC29EE-BDE7-4363-B0FC-728521A36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276" y="448056"/>
            <a:ext cx="1362456" cy="1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643617"/>
            <a:ext cx="4251462" cy="96026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440958" y="0"/>
            <a:ext cx="6995517" cy="69945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6099" y="816028"/>
            <a:ext cx="5125236" cy="5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1393" y="3976092"/>
            <a:ext cx="2310788" cy="24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4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64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44655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8738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" y="0"/>
            <a:ext cx="4132018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4121083" y="0"/>
            <a:ext cx="65291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7537" y="2360460"/>
            <a:ext cx="3264575" cy="625620"/>
          </a:xfrm>
        </p:spPr>
        <p:txBody>
          <a:bodyPr anchor="b">
            <a:normAutofit/>
          </a:bodyPr>
          <a:lstStyle>
            <a:lvl1pPr>
              <a:defRPr sz="3672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62" y="746083"/>
            <a:ext cx="6622423" cy="1446550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4846" y="6588383"/>
            <a:ext cx="2671017" cy="37239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96862" y="6588383"/>
            <a:ext cx="4741406" cy="37239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538" y="191112"/>
            <a:ext cx="2291373" cy="22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52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2899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pic>
        <p:nvPicPr>
          <p:cNvPr id="9" name="Picture Placeholder 6" descr="A lady working in a laptop in her office">
            <a:extLst>
              <a:ext uri="{FF2B5EF4-FFF2-40B4-BE49-F238E27FC236}">
                <a16:creationId xmlns:a16="http://schemas.microsoft.com/office/drawing/2014/main" id="{7BE34D8D-0B0F-4471-8D43-E938D499D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3576" cy="69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336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038" y="632779"/>
            <a:ext cx="115712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3292078"/>
            <a:ext cx="2506662" cy="4103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28043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039" y="3358762"/>
            <a:ext cx="9240836" cy="27699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34287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291681"/>
            <a:ext cx="7604125" cy="411162"/>
          </a:xfrm>
        </p:spPr>
        <p:txBody>
          <a:bodyPr wrap="square" lIns="0" tIns="0" rIns="0" bIns="0" anchor="ctr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465373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9" y="507446"/>
            <a:ext cx="6430962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678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807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62" r:id="rId2"/>
    <p:sldLayoutId id="2147484617" r:id="rId3"/>
    <p:sldLayoutId id="2147484580" r:id="rId4"/>
    <p:sldLayoutId id="2147484563" r:id="rId5"/>
    <p:sldLayoutId id="2147484619" r:id="rId6"/>
    <p:sldLayoutId id="2147484618" r:id="rId7"/>
    <p:sldLayoutId id="2147484626" r:id="rId8"/>
    <p:sldLayoutId id="2147484615" r:id="rId9"/>
    <p:sldLayoutId id="2147484572" r:id="rId10"/>
    <p:sldLayoutId id="2147484620" r:id="rId11"/>
    <p:sldLayoutId id="2147484621" r:id="rId12"/>
    <p:sldLayoutId id="2147484622" r:id="rId13"/>
    <p:sldLayoutId id="2147484623" r:id="rId14"/>
    <p:sldLayoutId id="2147484624" r:id="rId15"/>
    <p:sldLayoutId id="2147484625" r:id="rId16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microsoft.com/en-us/azure/application-insights/app-insights-overview" TargetMode="External"/><Relationship Id="rId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167667"/>
            <a:ext cx="5537797" cy="2659190"/>
          </a:xfrm>
        </p:spPr>
        <p:txBody>
          <a:bodyPr bIns="0">
            <a:noAutofit/>
          </a:bodyPr>
          <a:lstStyle/>
          <a:p>
            <a:r>
              <a:rPr lang="en-US" dirty="0"/>
              <a:t>AZ-400.00 </a:t>
            </a:r>
            <a:br>
              <a:rPr lang="en-US" dirty="0"/>
            </a:br>
            <a:r>
              <a:rPr lang="en-US" dirty="0"/>
              <a:t>Module 20: Optimize feedback mechanisms</a:t>
            </a:r>
          </a:p>
        </p:txBody>
      </p:sp>
    </p:spTree>
    <p:extLst>
      <p:ext uri="{BB962C8B-B14F-4D97-AF65-F5344CB8AC3E}">
        <p14:creationId xmlns:p14="http://schemas.microsoft.com/office/powerpoint/2010/main" val="35607312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email notifications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918AC-A88C-4E7B-A0D6-FE921AD8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7" y="1192213"/>
            <a:ext cx="11582400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Screenshot of Smart Detection settings window">
            <a:extLst>
              <a:ext uri="{FF2B5EF4-FFF2-40B4-BE49-F238E27FC236}">
                <a16:creationId xmlns:a16="http://schemas.microsoft.com/office/drawing/2014/main" id="{90913E97-25A5-4593-98D0-EFA86C3123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4228" y="1362951"/>
            <a:ext cx="8648020" cy="5011575"/>
          </a:xfrm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7776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improve performance?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D7F62-C244-4318-BBCD-D8E76BCA2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185577"/>
            <a:ext cx="915924" cy="915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832C68-601C-4B0A-A609-97D3295B5DF7}"/>
              </a:ext>
            </a:extLst>
          </p:cNvPr>
          <p:cNvSpPr/>
          <p:nvPr/>
        </p:nvSpPr>
        <p:spPr bwMode="auto">
          <a:xfrm rot="10800000" flipV="1">
            <a:off x="499585" y="1253733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15336-29C4-407F-8274-9D5455CE2523}"/>
              </a:ext>
            </a:extLst>
          </p:cNvPr>
          <p:cNvSpPr/>
          <p:nvPr/>
        </p:nvSpPr>
        <p:spPr>
          <a:xfrm>
            <a:off x="1562100" y="1414176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>
                <a:solidFill>
                  <a:schemeClr val="tx1"/>
                </a:solidFill>
              </a:rPr>
              <a:t>Triage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C67DED-C775-44F6-B418-C3FD19D58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2201157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57A0B5-2929-461F-8A16-1EDC5B02A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2300813"/>
            <a:ext cx="915924" cy="9159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19111-172A-4758-AA39-7BD27A8E3F43}"/>
              </a:ext>
            </a:extLst>
          </p:cNvPr>
          <p:cNvSpPr/>
          <p:nvPr/>
        </p:nvSpPr>
        <p:spPr bwMode="auto">
          <a:xfrm rot="10800000" flipV="1">
            <a:off x="499585" y="2370492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A682B-165E-4618-88EB-78A9BD75A104}"/>
              </a:ext>
            </a:extLst>
          </p:cNvPr>
          <p:cNvSpPr/>
          <p:nvPr/>
        </p:nvSpPr>
        <p:spPr>
          <a:xfrm>
            <a:off x="1562100" y="2529792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Diagnose slow page loads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056BD6-DA5D-44CA-9ACF-D8FDD59B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3316393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EC4B7-0811-493A-8CF1-92FBC84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3416049"/>
            <a:ext cx="915924" cy="91592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66145E-4D61-4961-8673-2F8165732391}"/>
              </a:ext>
            </a:extLst>
          </p:cNvPr>
          <p:cNvSpPr/>
          <p:nvPr/>
        </p:nvSpPr>
        <p:spPr bwMode="auto">
          <a:xfrm rot="10800000" flipV="1">
            <a:off x="499585" y="348572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7AEF09-3864-4594-A775-03F4001193B7}"/>
              </a:ext>
            </a:extLst>
          </p:cNvPr>
          <p:cNvSpPr/>
          <p:nvPr/>
        </p:nvSpPr>
        <p:spPr>
          <a:xfrm>
            <a:off x="1562100" y="3645408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Improve slow pages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F5A53D-06AE-411C-A8B1-DEA5E8732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4431629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4F2660-5BD0-4346-AAC4-37E0DAEC30D8}"/>
              </a:ext>
            </a:extLst>
          </p:cNvPr>
          <p:cNvSpPr/>
          <p:nvPr/>
        </p:nvSpPr>
        <p:spPr bwMode="auto">
          <a:xfrm rot="10800000" flipV="1">
            <a:off x="499585" y="4600962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EC41E4F-F922-4F4D-B385-098D8C515691}"/>
              </a:ext>
            </a:extLst>
          </p:cNvPr>
          <p:cNvSpPr/>
          <p:nvPr/>
        </p:nvSpPr>
        <p:spPr bwMode="auto">
          <a:xfrm rot="10800000" flipV="1">
            <a:off x="499585" y="571619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769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1222-0A44-4BEB-9F2A-755FB83D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632779"/>
            <a:ext cx="11571287" cy="43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Server Response Time Degradation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DAA4C-FB66-4FB7-B6E7-0F53FBB9F33B}"/>
              </a:ext>
            </a:extLst>
          </p:cNvPr>
          <p:cNvSpPr/>
          <p:nvPr/>
        </p:nvSpPr>
        <p:spPr>
          <a:xfrm>
            <a:off x="726136" y="1328706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488950">
              <a:spcBef>
                <a:spcPct val="0"/>
              </a:spcBef>
              <a:spcAft>
                <a:spcPct val="35000"/>
              </a:spcAft>
            </a:pPr>
            <a:r>
              <a:rPr lang="en-IE" sz="2000" dirty="0">
                <a:solidFill>
                  <a:schemeClr val="tx1"/>
                </a:solidFill>
              </a:rPr>
              <a:t>Response time compared to normal response time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8EA94D-720F-4657-A634-768B85B67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165" y="18970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3C852-DB78-406C-9975-B7C1E03A04C6}"/>
              </a:ext>
            </a:extLst>
          </p:cNvPr>
          <p:cNvSpPr/>
          <p:nvPr/>
        </p:nvSpPr>
        <p:spPr>
          <a:xfrm>
            <a:off x="738800" y="2149950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488950">
              <a:spcBef>
                <a:spcPct val="0"/>
              </a:spcBef>
              <a:spcAft>
                <a:spcPct val="35000"/>
              </a:spcAft>
            </a:pPr>
            <a:r>
              <a:rPr lang="en-IN" sz="2000" dirty="0">
                <a:solidFill>
                  <a:schemeClr val="tx1"/>
                </a:solidFill>
              </a:rPr>
              <a:t>Number of affected 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7C348-F9CB-44B3-9DA0-469430CE4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5530" y="27352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66907-9CF3-42C0-8DD9-E43B5724AF46}"/>
              </a:ext>
            </a:extLst>
          </p:cNvPr>
          <p:cNvSpPr/>
          <p:nvPr/>
        </p:nvSpPr>
        <p:spPr>
          <a:xfrm>
            <a:off x="740126" y="3046462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755650">
              <a:spcBef>
                <a:spcPct val="0"/>
              </a:spcBef>
              <a:spcAft>
                <a:spcPct val="35000"/>
              </a:spcAft>
            </a:pPr>
            <a:r>
              <a:rPr lang="en-IE" sz="2000" dirty="0">
                <a:solidFill>
                  <a:schemeClr val="tx1"/>
                </a:solidFill>
              </a:rPr>
              <a:t>Average response time</a:t>
            </a:r>
            <a:endParaRPr lang="en-IN" sz="2000" kern="12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AC004E-0917-4CD4-B73E-7A29E8CE0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6136" y="37258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CF5EB-F993-48B9-BB2B-B0B52A912813}"/>
              </a:ext>
            </a:extLst>
          </p:cNvPr>
          <p:cNvSpPr/>
          <p:nvPr/>
        </p:nvSpPr>
        <p:spPr>
          <a:xfrm>
            <a:off x="713472" y="4040459"/>
            <a:ext cx="105375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Count of this operation requests on the day of detection and 7 days before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58D7A0-6AFA-4F7F-A172-673DCC2C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165" y="46402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E566E93-4B3A-4573-840B-968AB39CDF87}"/>
              </a:ext>
            </a:extLst>
          </p:cNvPr>
          <p:cNvSpPr/>
          <p:nvPr/>
        </p:nvSpPr>
        <p:spPr>
          <a:xfrm>
            <a:off x="750202" y="4986103"/>
            <a:ext cx="105375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Correlation between degradation in this operation and degradations in related dependencies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C6C85-4611-4DED-B008-4E441A54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4501" y="55546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022CED-C318-41A6-B098-09FF45F364A1}"/>
              </a:ext>
            </a:extLst>
          </p:cNvPr>
          <p:cNvSpPr txBox="1"/>
          <p:nvPr/>
        </p:nvSpPr>
        <p:spPr>
          <a:xfrm>
            <a:off x="726136" y="5842245"/>
            <a:ext cx="6853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Links to help diagnose the problem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3365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04: Perform ongoing tuning to reduce meaningless or non-actionable alerts</a:t>
            </a:r>
          </a:p>
        </p:txBody>
      </p:sp>
      <p:pic>
        <p:nvPicPr>
          <p:cNvPr id="2" name="Picture 1" descr="Icon of a document with coding brackets">
            <a:extLst>
              <a:ext uri="{FF2B5EF4-FFF2-40B4-BE49-F238E27FC236}">
                <a16:creationId xmlns:a16="http://schemas.microsoft.com/office/drawing/2014/main" id="{0A18A90D-E278-4A6A-8278-6DEC6F68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870" y="2969927"/>
            <a:ext cx="855930" cy="10546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3357418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Icon of a screen with line charts">
            <a:extLst>
              <a:ext uri="{FF2B5EF4-FFF2-40B4-BE49-F238E27FC236}">
                <a16:creationId xmlns:a16="http://schemas.microsoft.com/office/drawing/2014/main" id="{5F8C406A-AF65-4E14-8531-F8709016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alerting</a:t>
            </a:r>
          </a:p>
        </p:txBody>
      </p:sp>
      <p:pic>
        <p:nvPicPr>
          <p:cNvPr id="15" name="Picture 14" descr="Icon of a screen with line charts">
            <a:extLst>
              <a:ext uri="{FF2B5EF4-FFF2-40B4-BE49-F238E27FC236}">
                <a16:creationId xmlns:a16="http://schemas.microsoft.com/office/drawing/2014/main" id="{80ABEF4F-0688-4161-828B-AF17163A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9" y="1465226"/>
            <a:ext cx="1097280" cy="10988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001FF-AA11-4369-AACC-518AE79E21F5}"/>
              </a:ext>
            </a:extLst>
          </p:cNvPr>
          <p:cNvSpPr/>
          <p:nvPr/>
        </p:nvSpPr>
        <p:spPr>
          <a:xfrm>
            <a:off x="1701801" y="1465226"/>
            <a:ext cx="4870450" cy="15516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</a:rPr>
              <a:t>Monitoring and alerting enables a system to tell us when it’s broken, or perhaps to tell us what’s about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29325335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8EA2-7497-4AB1-A96C-894DDB83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for your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1119F-4492-4B00-A3CE-674DA26F6399}"/>
              </a:ext>
            </a:extLst>
          </p:cNvPr>
          <p:cNvSpPr txBox="1"/>
          <p:nvPr/>
        </p:nvSpPr>
        <p:spPr>
          <a:xfrm>
            <a:off x="427038" y="1460269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Basic availability and correctness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1EAE1-6F33-48B1-9D73-A1A1B43A7D67}"/>
              </a:ext>
            </a:extLst>
          </p:cNvPr>
          <p:cNvSpPr txBox="1"/>
          <p:nvPr/>
        </p:nvSpPr>
        <p:spPr>
          <a:xfrm>
            <a:off x="427038" y="2455601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Latency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2CF7A-B486-4E18-88B2-2079BDAADA83}"/>
              </a:ext>
            </a:extLst>
          </p:cNvPr>
          <p:cNvSpPr txBox="1"/>
          <p:nvPr/>
        </p:nvSpPr>
        <p:spPr>
          <a:xfrm>
            <a:off x="427038" y="3450933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Completeness/freshness/durability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FCA47-A407-4514-9CA4-3BF9C73444B1}"/>
              </a:ext>
            </a:extLst>
          </p:cNvPr>
          <p:cNvSpPr txBox="1"/>
          <p:nvPr/>
        </p:nvSpPr>
        <p:spPr>
          <a:xfrm>
            <a:off x="427038" y="4446265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IN" sz="2000" dirty="0"/>
              <a:t>Only temporary outages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311D8-E72B-4A4E-9938-25462CFE0DF0}"/>
              </a:ext>
            </a:extLst>
          </p:cNvPr>
          <p:cNvSpPr txBox="1"/>
          <p:nvPr/>
        </p:nvSpPr>
        <p:spPr>
          <a:xfrm>
            <a:off x="427038" y="5441596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Features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076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05: Analyze alerts to establish a baseline</a:t>
            </a:r>
          </a:p>
        </p:txBody>
      </p:sp>
      <p:pic>
        <p:nvPicPr>
          <p:cNvPr id="2" name="Picture 1" descr="Icon of a circle with a lightning bolt symbol inside">
            <a:extLst>
              <a:ext uri="{FF2B5EF4-FFF2-40B4-BE49-F238E27FC236}">
                <a16:creationId xmlns:a16="http://schemas.microsoft.com/office/drawing/2014/main" id="{23CABE30-2418-4516-BAC5-130AF17D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0472472" y="3062951"/>
            <a:ext cx="868628" cy="8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92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406A-AF65-4E14-8531-F8709016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alerts in Microsoft Azure</a:t>
            </a:r>
          </a:p>
        </p:txBody>
      </p:sp>
      <p:pic>
        <p:nvPicPr>
          <p:cNvPr id="5" name="Picture 4" descr="Icon of magnifying glass">
            <a:extLst>
              <a:ext uri="{FF2B5EF4-FFF2-40B4-BE49-F238E27FC236}">
                <a16:creationId xmlns:a16="http://schemas.microsoft.com/office/drawing/2014/main" id="{43A968AA-57C8-4E48-AEA9-61F6C5495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9" y="1465226"/>
            <a:ext cx="1091184" cy="1092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7179C6-15D9-47C9-8DBD-E88D8BD463B8}"/>
              </a:ext>
            </a:extLst>
          </p:cNvPr>
          <p:cNvSpPr/>
          <p:nvPr/>
        </p:nvSpPr>
        <p:spPr>
          <a:xfrm>
            <a:off x="1821296" y="1447415"/>
            <a:ext cx="4499118" cy="11564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</a:rPr>
              <a:t>Alerts proactively notify you when important conditions are found in your monitoring data</a:t>
            </a:r>
          </a:p>
        </p:txBody>
      </p:sp>
    </p:spTree>
    <p:extLst>
      <p:ext uri="{BB962C8B-B14F-4D97-AF65-F5344CB8AC3E}">
        <p14:creationId xmlns:p14="http://schemas.microsoft.com/office/powerpoint/2010/main" val="20056338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8EA2-7497-4AB1-A96C-894DDB83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alert 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1119F-4492-4B00-A3CE-674DA26F6399}"/>
              </a:ext>
            </a:extLst>
          </p:cNvPr>
          <p:cNvSpPr txBox="1"/>
          <p:nvPr/>
        </p:nvSpPr>
        <p:spPr>
          <a:xfrm>
            <a:off x="427038" y="1460269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Metric values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1EAE1-6F33-48B1-9D73-A1A1B43A7D67}"/>
              </a:ext>
            </a:extLst>
          </p:cNvPr>
          <p:cNvSpPr txBox="1"/>
          <p:nvPr/>
        </p:nvSpPr>
        <p:spPr>
          <a:xfrm>
            <a:off x="427038" y="2455601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Log search queries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2CF7A-B486-4E18-88B2-2079BDAADA83}"/>
              </a:ext>
            </a:extLst>
          </p:cNvPr>
          <p:cNvSpPr txBox="1"/>
          <p:nvPr/>
        </p:nvSpPr>
        <p:spPr>
          <a:xfrm>
            <a:off x="427038" y="3450933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Activity Log events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FCA47-A407-4514-9CA4-3BF9C73444B1}"/>
              </a:ext>
            </a:extLst>
          </p:cNvPr>
          <p:cNvSpPr txBox="1"/>
          <p:nvPr/>
        </p:nvSpPr>
        <p:spPr>
          <a:xfrm>
            <a:off x="427038" y="4446265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IN" sz="2000" dirty="0"/>
              <a:t>Health of the underlying Azure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311D8-E72B-4A4E-9938-25462CFE0DF0}"/>
              </a:ext>
            </a:extLst>
          </p:cNvPr>
          <p:cNvSpPr txBox="1"/>
          <p:nvPr/>
        </p:nvSpPr>
        <p:spPr>
          <a:xfrm>
            <a:off x="427038" y="5441596"/>
            <a:ext cx="7017702" cy="887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rtlCol="0" anchor="ctr">
            <a:noAutofit/>
          </a:bodyPr>
          <a:lstStyle/>
          <a:p>
            <a:pPr lvl="0" defTabSz="1200150">
              <a:spcBef>
                <a:spcPct val="0"/>
              </a:spcBef>
            </a:pPr>
            <a:r>
              <a:rPr lang="en-US" sz="2000" dirty="0"/>
              <a:t>Tests for web site availability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956034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alert rules</a:t>
            </a: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0F3F-CF59-4EB3-90DB-A12DA3E2F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8" y="1192213"/>
            <a:ext cx="11582400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66E5BBC-D698-497A-BB50-FC415B06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6926" y="2090265"/>
            <a:ext cx="9182624" cy="35569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1212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01: Module overview</a:t>
            </a:r>
          </a:p>
        </p:txBody>
      </p:sp>
      <p:pic>
        <p:nvPicPr>
          <p:cNvPr id="2" name="Picture 1" descr="Icon of a magnifying glass">
            <a:extLst>
              <a:ext uri="{FF2B5EF4-FFF2-40B4-BE49-F238E27FC236}">
                <a16:creationId xmlns:a16="http://schemas.microsoft.com/office/drawing/2014/main" id="{1CBD31F3-BA00-4724-944E-BE4382D8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866" y="3027195"/>
            <a:ext cx="940134" cy="9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973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06: Blameless retrospectives and a just culture</a:t>
            </a:r>
          </a:p>
        </p:txBody>
      </p:sp>
      <p:pic>
        <p:nvPicPr>
          <p:cNvPr id="5" name="Picture 4" descr="Icon of a calendar">
            <a:extLst>
              <a:ext uri="{FF2B5EF4-FFF2-40B4-BE49-F238E27FC236}">
                <a16:creationId xmlns:a16="http://schemas.microsoft.com/office/drawing/2014/main" id="{40D91462-F2ED-4332-B7A2-CE01CFEA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908" y="2997516"/>
            <a:ext cx="999492" cy="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544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3067B4-8443-4570-8EA1-77B900C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99C4F-D8ED-46B3-9E2E-87C944B4A863}"/>
              </a:ext>
            </a:extLst>
          </p:cNvPr>
          <p:cNvSpPr/>
          <p:nvPr/>
        </p:nvSpPr>
        <p:spPr>
          <a:xfrm>
            <a:off x="6367462" y="2555275"/>
            <a:ext cx="56530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What does it mean to have a blameless Retrospective?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DDC5844-B158-471A-AC6D-7CB2E21649C9}"/>
              </a:ext>
            </a:extLst>
          </p:cNvPr>
          <p:cNvSpPr txBox="1">
            <a:spLocks/>
          </p:cNvSpPr>
          <p:nvPr/>
        </p:nvSpPr>
        <p:spPr>
          <a:xfrm>
            <a:off x="6367462" y="3332261"/>
            <a:ext cx="5653087" cy="50231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Discuss a blameless retrospective</a:t>
            </a:r>
          </a:p>
        </p:txBody>
      </p:sp>
    </p:spTree>
    <p:extLst>
      <p:ext uri="{BB962C8B-B14F-4D97-AF65-F5344CB8AC3E}">
        <p14:creationId xmlns:p14="http://schemas.microsoft.com/office/powerpoint/2010/main" val="13759196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07: Module review and takeaways</a:t>
            </a:r>
          </a:p>
        </p:txBody>
      </p:sp>
      <p:pic>
        <p:nvPicPr>
          <p:cNvPr id="3" name="Picture 2" descr="Icon of a document with a checkmark">
            <a:extLst>
              <a:ext uri="{FF2B5EF4-FFF2-40B4-BE49-F238E27FC236}">
                <a16:creationId xmlns:a16="http://schemas.microsoft.com/office/drawing/2014/main" id="{CD6F5B2C-46C7-4F1E-A91F-BD10DFAE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95" y="2892424"/>
            <a:ext cx="8317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12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BF1-DFBD-478C-ACA3-333D99F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learn?</a:t>
            </a:r>
          </a:p>
        </p:txBody>
      </p:sp>
      <p:pic>
        <p:nvPicPr>
          <p:cNvPr id="61" name="Picture 60" descr="Icon of a magnifying glass">
            <a:extLst>
              <a:ext uri="{FF2B5EF4-FFF2-40B4-BE49-F238E27FC236}">
                <a16:creationId xmlns:a16="http://schemas.microsoft.com/office/drawing/2014/main" id="{181900E4-1F90-4693-B9BD-1043A22D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9" y="1440542"/>
            <a:ext cx="922020" cy="9220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C0149E4-ED92-476B-9316-C0286DB67E7B}"/>
              </a:ext>
            </a:extLst>
          </p:cNvPr>
          <p:cNvSpPr/>
          <p:nvPr/>
        </p:nvSpPr>
        <p:spPr>
          <a:xfrm>
            <a:off x="1605125" y="1306514"/>
            <a:ext cx="10404314" cy="11887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2200" dirty="0">
                <a:solidFill>
                  <a:schemeClr val="tx1"/>
                </a:solidFill>
              </a:rPr>
              <a:t>Analyze alerts to establish a baseline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761874-428F-4B39-8D24-88A18AF2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05125" y="2524417"/>
            <a:ext cx="104043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 of a cloud with multiples lines extending from it">
            <a:extLst>
              <a:ext uri="{FF2B5EF4-FFF2-40B4-BE49-F238E27FC236}">
                <a16:creationId xmlns:a16="http://schemas.microsoft.com/office/drawing/2014/main" id="{AEA7E764-760E-4A10-A0E5-D5111964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9" y="2687628"/>
            <a:ext cx="923544" cy="9235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2DCD52-597C-4120-8598-255C8FC0BEB5}"/>
              </a:ext>
            </a:extLst>
          </p:cNvPr>
          <p:cNvSpPr/>
          <p:nvPr/>
        </p:nvSpPr>
        <p:spPr>
          <a:xfrm>
            <a:off x="1605125" y="2553600"/>
            <a:ext cx="10404314" cy="11887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2200" dirty="0">
                <a:solidFill>
                  <a:schemeClr val="tx1"/>
                </a:solidFill>
              </a:rPr>
              <a:t>Analyze telemetry to establish a baseline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584A2F-4D07-4C81-BEB0-6AAF5365E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05125" y="3771503"/>
            <a:ext cx="104043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Icon of check mark enclosed by an arc">
            <a:extLst>
              <a:ext uri="{FF2B5EF4-FFF2-40B4-BE49-F238E27FC236}">
                <a16:creationId xmlns:a16="http://schemas.microsoft.com/office/drawing/2014/main" id="{AC51768F-B0C7-4334-B390-A0C6C80A7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9" y="3934714"/>
            <a:ext cx="922020" cy="9220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4BB8EA-BBAF-4562-A383-BA3011807889}"/>
              </a:ext>
            </a:extLst>
          </p:cNvPr>
          <p:cNvSpPr/>
          <p:nvPr/>
        </p:nvSpPr>
        <p:spPr>
          <a:xfrm>
            <a:off x="1605125" y="3800686"/>
            <a:ext cx="10404314" cy="11887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200" dirty="0">
                <a:solidFill>
                  <a:schemeClr val="tx1"/>
                </a:solidFill>
              </a:rPr>
              <a:t>Perform live site reviews and capture feedback for system outages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45C166-B5BC-4619-BE45-2D0964DB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05125" y="5018589"/>
            <a:ext cx="104043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Icon of three concentric arcs">
            <a:extLst>
              <a:ext uri="{FF2B5EF4-FFF2-40B4-BE49-F238E27FC236}">
                <a16:creationId xmlns:a16="http://schemas.microsoft.com/office/drawing/2014/main" id="{80F52F6F-B8B2-4D8B-9916-012F7F531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" y="5181799"/>
            <a:ext cx="922020" cy="9220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E05F85C-47CE-44A5-8485-2D896E83E6DA}"/>
              </a:ext>
            </a:extLst>
          </p:cNvPr>
          <p:cNvSpPr/>
          <p:nvPr/>
        </p:nvSpPr>
        <p:spPr>
          <a:xfrm>
            <a:off x="1605125" y="5047771"/>
            <a:ext cx="10404314" cy="11887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200" dirty="0">
                <a:solidFill>
                  <a:schemeClr val="tx1"/>
                </a:solidFill>
              </a:rPr>
              <a:t>Perform ongoing tuning to reduce meaningless or non-actionable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32992415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0885-9660-42ED-B074-34059C74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review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8F030-4826-4FC5-AC07-7AF110E8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919135"/>
            <a:ext cx="915924" cy="9159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04495B-A5B3-46E0-A379-BBEC27AB6BE5}"/>
              </a:ext>
            </a:extLst>
          </p:cNvPr>
          <p:cNvSpPr/>
          <p:nvPr/>
        </p:nvSpPr>
        <p:spPr bwMode="auto">
          <a:xfrm rot="10800000" flipV="1">
            <a:off x="500347" y="1988054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1541C-BC5D-43DE-B36C-16D2D92122C0}"/>
              </a:ext>
            </a:extLst>
          </p:cNvPr>
          <p:cNvSpPr/>
          <p:nvPr/>
        </p:nvSpPr>
        <p:spPr>
          <a:xfrm>
            <a:off x="1549401" y="2121806"/>
            <a:ext cx="10460038" cy="11564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True or False</a:t>
            </a:r>
            <a:r>
              <a:rPr lang="en-US" sz="2400" dirty="0">
                <a:solidFill>
                  <a:schemeClr val="tx1"/>
                </a:solidFill>
              </a:rPr>
              <a:t>: Application Insights analyzes the traffic from your website against historic trends and sends you smart detection notifications on degradation</a:t>
            </a:r>
          </a:p>
        </p:txBody>
      </p:sp>
    </p:spTree>
    <p:extLst>
      <p:ext uri="{BB962C8B-B14F-4D97-AF65-F5344CB8AC3E}">
        <p14:creationId xmlns:p14="http://schemas.microsoft.com/office/powerpoint/2010/main" val="176820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pic>
        <p:nvPicPr>
          <p:cNvPr id="37" name="Picture 36" descr="Icon of a magnifying glass">
            <a:extLst>
              <a:ext uri="{FF2B5EF4-FFF2-40B4-BE49-F238E27FC236}">
                <a16:creationId xmlns:a16="http://schemas.microsoft.com/office/drawing/2014/main" id="{6FC29F0D-E59B-443E-A4ED-48CA43D3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3" y="1292446"/>
            <a:ext cx="950976" cy="9490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545CFF-B6A9-4A04-B447-2AA7F55D9EAD}"/>
              </a:ext>
            </a:extLst>
          </p:cNvPr>
          <p:cNvSpPr txBox="1"/>
          <p:nvPr/>
        </p:nvSpPr>
        <p:spPr>
          <a:xfrm>
            <a:off x="1605739" y="1613067"/>
            <a:ext cx="45720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1: Module overview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1E2868-F90D-4704-937D-03305AB2F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05739" y="2469035"/>
            <a:ext cx="45124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Icon of a gear inside a circle">
            <a:extLst>
              <a:ext uri="{FF2B5EF4-FFF2-40B4-BE49-F238E27FC236}">
                <a16:creationId xmlns:a16="http://schemas.microsoft.com/office/drawing/2014/main" id="{AE72690E-2C5A-49FE-90AB-35ED4786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3" y="2696605"/>
            <a:ext cx="950976" cy="9490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EC1C6B-6CD0-48F9-8D21-E6CFB6DDAC46}"/>
              </a:ext>
            </a:extLst>
          </p:cNvPr>
          <p:cNvSpPr txBox="1"/>
          <p:nvPr/>
        </p:nvSpPr>
        <p:spPr>
          <a:xfrm>
            <a:off x="1605739" y="3017226"/>
            <a:ext cx="45720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2: Site Reliability Engineering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B1F2C1-ADC8-488B-AB39-3DC0C0DE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05739" y="3873194"/>
            <a:ext cx="45124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Icon of four circles connected by lines and arranged in a diamond pattern">
            <a:extLst>
              <a:ext uri="{FF2B5EF4-FFF2-40B4-BE49-F238E27FC236}">
                <a16:creationId xmlns:a16="http://schemas.microsoft.com/office/drawing/2014/main" id="{065248D8-F25D-4050-81BA-D3F5E092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" t="379" r="481" b="379"/>
          <a:stretch>
            <a:fillRect/>
          </a:stretch>
        </p:blipFill>
        <p:spPr>
          <a:xfrm>
            <a:off x="445707" y="4100764"/>
            <a:ext cx="950976" cy="950976"/>
          </a:xfrm>
          <a:custGeom>
            <a:avLst/>
            <a:gdLst>
              <a:gd name="connsiteX0" fmla="*/ 470916 w 941832"/>
              <a:gd name="connsiteY0" fmla="*/ 0 h 941832"/>
              <a:gd name="connsiteX1" fmla="*/ 941832 w 941832"/>
              <a:gd name="connsiteY1" fmla="*/ 470916 h 941832"/>
              <a:gd name="connsiteX2" fmla="*/ 470916 w 941832"/>
              <a:gd name="connsiteY2" fmla="*/ 941832 h 941832"/>
              <a:gd name="connsiteX3" fmla="*/ 0 w 941832"/>
              <a:gd name="connsiteY3" fmla="*/ 470916 h 941832"/>
              <a:gd name="connsiteX4" fmla="*/ 470916 w 941832"/>
              <a:gd name="connsiteY4" fmla="*/ 0 h 94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32" h="941832">
                <a:moveTo>
                  <a:pt x="470916" y="0"/>
                </a:moveTo>
                <a:cubicBezTo>
                  <a:pt x="730996" y="0"/>
                  <a:pt x="941832" y="210836"/>
                  <a:pt x="941832" y="470916"/>
                </a:cubicBezTo>
                <a:cubicBezTo>
                  <a:pt x="941832" y="730996"/>
                  <a:pt x="730996" y="941832"/>
                  <a:pt x="470916" y="941832"/>
                </a:cubicBezTo>
                <a:cubicBezTo>
                  <a:pt x="210836" y="941832"/>
                  <a:pt x="0" y="730996"/>
                  <a:pt x="0" y="470916"/>
                </a:cubicBezTo>
                <a:cubicBezTo>
                  <a:pt x="0" y="210836"/>
                  <a:pt x="210836" y="0"/>
                  <a:pt x="470916" y="0"/>
                </a:cubicBezTo>
                <a:close/>
              </a:path>
            </a:pathLst>
          </a:cu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426074-C46E-4929-B1B6-828DDE5817ED}"/>
              </a:ext>
            </a:extLst>
          </p:cNvPr>
          <p:cNvSpPr txBox="1"/>
          <p:nvPr/>
        </p:nvSpPr>
        <p:spPr>
          <a:xfrm>
            <a:off x="1605739" y="4258951"/>
            <a:ext cx="4572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3: Analyze telemetry to establish a baseline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A7EF40-7EBA-4836-8C92-FF309511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05739" y="5279310"/>
            <a:ext cx="45124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Icon of a document with coding brackets">
            <a:extLst>
              <a:ext uri="{FF2B5EF4-FFF2-40B4-BE49-F238E27FC236}">
                <a16:creationId xmlns:a16="http://schemas.microsoft.com/office/drawing/2014/main" id="{DD0AB16F-01A5-4C3F-BC80-A12720F57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3" y="5506880"/>
            <a:ext cx="950976" cy="9490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C9B83F-B143-4136-984E-CE027C468E65}"/>
              </a:ext>
            </a:extLst>
          </p:cNvPr>
          <p:cNvSpPr txBox="1"/>
          <p:nvPr/>
        </p:nvSpPr>
        <p:spPr>
          <a:xfrm>
            <a:off x="1605739" y="5519724"/>
            <a:ext cx="4477561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4: Perform ongoing tuning</a:t>
            </a:r>
            <a:br>
              <a:rPr lang="en-US" sz="2000" dirty="0"/>
            </a:br>
            <a:r>
              <a:rPr lang="en-US" sz="2000" dirty="0"/>
              <a:t>to reduce meaningless or </a:t>
            </a:r>
            <a:br>
              <a:rPr lang="en-US" sz="2000" dirty="0"/>
            </a:br>
            <a:r>
              <a:rPr lang="en-US" sz="2000" dirty="0"/>
              <a:t>non-actionable alerts</a:t>
            </a:r>
          </a:p>
        </p:txBody>
      </p:sp>
      <p:pic>
        <p:nvPicPr>
          <p:cNvPr id="16" name="Picture 15" descr="Icon of a lightning bolt symbol inside a circle">
            <a:extLst>
              <a:ext uri="{FF2B5EF4-FFF2-40B4-BE49-F238E27FC236}">
                <a16:creationId xmlns:a16="http://schemas.microsoft.com/office/drawing/2014/main" id="{54C7AAB3-6939-42EE-9D95-554692635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552" y="1301209"/>
            <a:ext cx="952500" cy="952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348880-C690-4024-B93C-1DF9EF6C778E}"/>
              </a:ext>
            </a:extLst>
          </p:cNvPr>
          <p:cNvSpPr txBox="1"/>
          <p:nvPr/>
        </p:nvSpPr>
        <p:spPr>
          <a:xfrm>
            <a:off x="7516911" y="1469683"/>
            <a:ext cx="414169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5: Analyze alerts to establish a baseline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3D368A-5706-44E0-AE8B-C4AE3F41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910" y="2477729"/>
            <a:ext cx="44814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 of a calendar">
            <a:extLst>
              <a:ext uri="{FF2B5EF4-FFF2-40B4-BE49-F238E27FC236}">
                <a16:creationId xmlns:a16="http://schemas.microsoft.com/office/drawing/2014/main" id="{F0BF5D84-999A-4112-8F84-B57F12E7A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364" y="2701749"/>
            <a:ext cx="950976" cy="9509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53A9C4-36AE-4297-97AF-05BC48B950CC}"/>
              </a:ext>
            </a:extLst>
          </p:cNvPr>
          <p:cNvSpPr txBox="1"/>
          <p:nvPr/>
        </p:nvSpPr>
        <p:spPr>
          <a:xfrm>
            <a:off x="7516911" y="2869461"/>
            <a:ext cx="426869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6: Blameless retrospectives and a just culture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C940FA-5A4C-46F1-9233-F899CF87F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910" y="3876745"/>
            <a:ext cx="44814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 of a document with a tick mark">
            <a:extLst>
              <a:ext uri="{FF2B5EF4-FFF2-40B4-BE49-F238E27FC236}">
                <a16:creationId xmlns:a16="http://schemas.microsoft.com/office/drawing/2014/main" id="{72F16D4D-D9A3-4923-AFEE-F16941197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840" y="4100764"/>
            <a:ext cx="950976" cy="95097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44E263-2387-4E27-9995-DBF5AE00B913}"/>
              </a:ext>
            </a:extLst>
          </p:cNvPr>
          <p:cNvSpPr txBox="1"/>
          <p:nvPr/>
        </p:nvSpPr>
        <p:spPr>
          <a:xfrm>
            <a:off x="7516910" y="4422364"/>
            <a:ext cx="448141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Lesson 7: Module review and takeaways</a:t>
            </a:r>
          </a:p>
        </p:txBody>
      </p:sp>
    </p:spTree>
    <p:extLst>
      <p:ext uri="{BB962C8B-B14F-4D97-AF65-F5344CB8AC3E}">
        <p14:creationId xmlns:p14="http://schemas.microsoft.com/office/powerpoint/2010/main" val="16637505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dirty="0"/>
              <a:t>objectives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E5E0B-6F0F-41FF-837E-7A9FA2407F43}"/>
              </a:ext>
            </a:extLst>
          </p:cNvPr>
          <p:cNvSpPr txBox="1"/>
          <p:nvPr/>
        </p:nvSpPr>
        <p:spPr>
          <a:xfrm>
            <a:off x="465138" y="1217364"/>
            <a:ext cx="837406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>
                <a:latin typeface="+mj-lt"/>
              </a:rPr>
              <a:t>After completing this module, students will be able to:</a:t>
            </a:r>
          </a:p>
        </p:txBody>
      </p:sp>
      <p:pic>
        <p:nvPicPr>
          <p:cNvPr id="48" name="Picture 47" descr="Icon of magnifying glass">
            <a:extLst>
              <a:ext uri="{FF2B5EF4-FFF2-40B4-BE49-F238E27FC236}">
                <a16:creationId xmlns:a16="http://schemas.microsoft.com/office/drawing/2014/main" id="{BC52CB1F-ABDD-464F-9558-B2DA44FB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9" y="1890211"/>
            <a:ext cx="894588" cy="896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8DA296-E737-4237-98FA-65947A975989}"/>
              </a:ext>
            </a:extLst>
          </p:cNvPr>
          <p:cNvSpPr/>
          <p:nvPr/>
        </p:nvSpPr>
        <p:spPr>
          <a:xfrm>
            <a:off x="1570644" y="1760119"/>
            <a:ext cx="10427681" cy="1153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2200" dirty="0">
                <a:solidFill>
                  <a:schemeClr val="tx1"/>
                </a:solidFill>
              </a:rPr>
              <a:t>Analyze alerts to establish a baseline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C9D2FA-AB0A-4224-9DE3-3183ECB3B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0644" y="2942242"/>
            <a:ext cx="104276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 of a cloud with multiples lines extending from it">
            <a:extLst>
              <a:ext uri="{FF2B5EF4-FFF2-40B4-BE49-F238E27FC236}">
                <a16:creationId xmlns:a16="http://schemas.microsoft.com/office/drawing/2014/main" id="{784ECC3A-9BE8-4ECD-8C58-9AAC782CC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9" y="3017202"/>
            <a:ext cx="923544" cy="9235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3C6FEC-4946-48C9-B3C1-C9F03AECB9DE}"/>
              </a:ext>
            </a:extLst>
          </p:cNvPr>
          <p:cNvSpPr/>
          <p:nvPr/>
        </p:nvSpPr>
        <p:spPr>
          <a:xfrm>
            <a:off x="1570644" y="2970568"/>
            <a:ext cx="10427681" cy="1153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2200" dirty="0">
                <a:solidFill>
                  <a:schemeClr val="tx1"/>
                </a:solidFill>
              </a:rPr>
              <a:t>Analyze telemetry to establish a baseline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AFE27E-D593-411C-89F6-9B3D8BE1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0644" y="4152691"/>
            <a:ext cx="104276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Icon of check mark enclosed by an arc">
            <a:extLst>
              <a:ext uri="{FF2B5EF4-FFF2-40B4-BE49-F238E27FC236}">
                <a16:creationId xmlns:a16="http://schemas.microsoft.com/office/drawing/2014/main" id="{39DE08A2-7A06-44F1-8EC9-03961E3B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" y="4311109"/>
            <a:ext cx="894588" cy="8945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3C11D4-63D1-4745-A509-9637BE9245C1}"/>
              </a:ext>
            </a:extLst>
          </p:cNvPr>
          <p:cNvSpPr/>
          <p:nvPr/>
        </p:nvSpPr>
        <p:spPr>
          <a:xfrm>
            <a:off x="1570644" y="4181017"/>
            <a:ext cx="10427681" cy="1153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200" dirty="0">
                <a:solidFill>
                  <a:schemeClr val="tx1"/>
                </a:solidFill>
              </a:rPr>
              <a:t>Perform live site reviews and capture feedback for system outages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A1C67F-5510-4353-8CEB-C1113281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0644" y="5363141"/>
            <a:ext cx="104276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Icon of three concentric arcs">
            <a:extLst>
              <a:ext uri="{FF2B5EF4-FFF2-40B4-BE49-F238E27FC236}">
                <a16:creationId xmlns:a16="http://schemas.microsoft.com/office/drawing/2014/main" id="{C0CD2785-EAC2-4081-A28C-9D94205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29" y="5521556"/>
            <a:ext cx="894588" cy="8945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C4744B2-EC17-4ADF-8CA4-87195262E56A}"/>
              </a:ext>
            </a:extLst>
          </p:cNvPr>
          <p:cNvSpPr/>
          <p:nvPr/>
        </p:nvSpPr>
        <p:spPr>
          <a:xfrm>
            <a:off x="1570644" y="5391465"/>
            <a:ext cx="10427681" cy="1153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200" dirty="0">
                <a:solidFill>
                  <a:schemeClr val="tx1"/>
                </a:solidFill>
              </a:rPr>
              <a:t>Perform ongoing tuning to reduce meaningless or non-actionable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3169857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02: Site Reliability Engineering</a:t>
            </a:r>
          </a:p>
        </p:txBody>
      </p:sp>
      <p:pic>
        <p:nvPicPr>
          <p:cNvPr id="2" name="Picture 1" descr="Icon of a gear inside a circle">
            <a:extLst>
              <a:ext uri="{FF2B5EF4-FFF2-40B4-BE49-F238E27FC236}">
                <a16:creationId xmlns:a16="http://schemas.microsoft.com/office/drawing/2014/main" id="{39F881D2-4419-4DF9-80B9-E89479FE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340" y="2949407"/>
            <a:ext cx="1095710" cy="10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66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0404-D691-41F9-A154-BBA3D26E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 reliability engineering?</a:t>
            </a:r>
          </a:p>
        </p:txBody>
      </p:sp>
      <p:pic>
        <p:nvPicPr>
          <p:cNvPr id="19" name="Picture 18" descr="Icon of three gears of different sizes">
            <a:extLst>
              <a:ext uri="{FF2B5EF4-FFF2-40B4-BE49-F238E27FC236}">
                <a16:creationId xmlns:a16="http://schemas.microsoft.com/office/drawing/2014/main" id="{58A0540D-C894-4A51-8963-923813E3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9" y="1465226"/>
            <a:ext cx="1091184" cy="10927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696132-7474-496F-9A5A-247DB338AF6D}"/>
              </a:ext>
            </a:extLst>
          </p:cNvPr>
          <p:cNvSpPr/>
          <p:nvPr/>
        </p:nvSpPr>
        <p:spPr>
          <a:xfrm>
            <a:off x="1727201" y="1465226"/>
            <a:ext cx="4845050" cy="15516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</a:rPr>
              <a:t>Site Reliability Engineering (SRE) empowers software developers to own the ongoing daily operation of their applications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2903744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03: Analyze telemetry to establish a baseline</a:t>
            </a:r>
          </a:p>
        </p:txBody>
      </p:sp>
      <p:pic>
        <p:nvPicPr>
          <p:cNvPr id="2" name="Picture 1" descr="Icon of four circles interconnected with one another">
            <a:extLst>
              <a:ext uri="{FF2B5EF4-FFF2-40B4-BE49-F238E27FC236}">
                <a16:creationId xmlns:a16="http://schemas.microsoft.com/office/drawing/2014/main" id="{DF29C2DE-71B7-47D7-8ADB-D93CE19BF3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0372554" y="2968624"/>
            <a:ext cx="1057282" cy="10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72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I get a notification?	</a:t>
            </a:r>
          </a:p>
        </p:txBody>
      </p:sp>
      <p:pic>
        <p:nvPicPr>
          <p:cNvPr id="9" name="Picture 8" descr="Icon of a magnifying glass">
            <a:extLst>
              <a:ext uri="{FF2B5EF4-FFF2-40B4-BE49-F238E27FC236}">
                <a16:creationId xmlns:a16="http://schemas.microsoft.com/office/drawing/2014/main" id="{38E336D8-4488-48B0-B1A0-C9553F19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9" y="1465226"/>
            <a:ext cx="1091184" cy="1092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90210E-24EF-4BA3-8264-CD3EA3AF3BFB}"/>
              </a:ext>
            </a:extLst>
          </p:cNvPr>
          <p:cNvSpPr/>
          <p:nvPr/>
        </p:nvSpPr>
        <p:spPr>
          <a:xfrm>
            <a:off x="1821295" y="1465226"/>
            <a:ext cx="4750955" cy="15516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Insights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automatically analyzes the performance of your web application and can warn you about potential problems</a:t>
            </a:r>
          </a:p>
        </p:txBody>
      </p:sp>
    </p:spTree>
    <p:extLst>
      <p:ext uri="{BB962C8B-B14F-4D97-AF65-F5344CB8AC3E}">
        <p14:creationId xmlns:p14="http://schemas.microsoft.com/office/powerpoint/2010/main" val="2096500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fix it?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918AC-A88C-4E7B-A0D6-FE921AD8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7" y="1192213"/>
            <a:ext cx="3598032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13E97-25A5-4593-98D0-EFA86C31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60" y="1303272"/>
            <a:ext cx="2480321" cy="5058474"/>
          </a:xfrm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DECCD-412E-42FD-B738-4DEAA4D42EC1}"/>
              </a:ext>
            </a:extLst>
          </p:cNvPr>
          <p:cNvSpPr txBox="1"/>
          <p:nvPr/>
        </p:nvSpPr>
        <p:spPr>
          <a:xfrm>
            <a:off x="5093293" y="1538243"/>
            <a:ext cx="6392254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Triage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Diagnose</a:t>
            </a:r>
          </a:p>
        </p:txBody>
      </p:sp>
    </p:spTree>
    <p:extLst>
      <p:ext uri="{BB962C8B-B14F-4D97-AF65-F5344CB8AC3E}">
        <p14:creationId xmlns:p14="http://schemas.microsoft.com/office/powerpoint/2010/main" val="18696295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305D32150D746ACEC7EE1F47590FB" ma:contentTypeVersion="6" ma:contentTypeDescription="Create a new document." ma:contentTypeScope="" ma:versionID="bd314a4cb5a5f0e3d803d6fe54ceca07">
  <xsd:schema xmlns:xsd="http://www.w3.org/2001/XMLSchema" xmlns:xs="http://www.w3.org/2001/XMLSchema" xmlns:p="http://schemas.microsoft.com/office/2006/metadata/properties" xmlns:ns1="http://schemas.microsoft.com/sharepoint/v3" xmlns:ns2="0aa551a1-3cd1-453b-b985-d0d43f91ae14" targetNamespace="http://schemas.microsoft.com/office/2006/metadata/properties" ma:root="true" ma:fieldsID="bfbb6cf21f6f1a0d29f3532108c2446d" ns1:_="" ns2:_="">
    <xsd:import namespace="http://schemas.microsoft.com/sharepoint/v3"/>
    <xsd:import namespace="0aa551a1-3cd1-453b-b985-d0d43f91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51a1-3cd1-453b-b985-d0d43f91a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BC830BE-F05B-4AA4-AD08-BACD7B432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a551a1-3cd1-453b-b985-d0d43f91ae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a4bc753f-e3bb-4cba-8373-da173ea1515c"/>
    <ds:schemaRef ds:uri="http://purl.org/dc/elements/1.1/"/>
    <ds:schemaRef ds:uri="10db0749-eddb-4627-97e5-bcd86b41c8cd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547</Words>
  <Application>Microsoft Office PowerPoint</Application>
  <PresentationFormat>Custom</PresentationFormat>
  <Paragraphs>92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Segoe UI</vt:lpstr>
      <vt:lpstr>Segoe UI (Body)</vt:lpstr>
      <vt:lpstr>Segoe UI Light</vt:lpstr>
      <vt:lpstr>Segoe UI Semibold</vt:lpstr>
      <vt:lpstr>Wingdings</vt:lpstr>
      <vt:lpstr>Azure 1</vt:lpstr>
      <vt:lpstr>AZ-400.00  Module 20: Optimize feedback mechanisms</vt:lpstr>
      <vt:lpstr>Lesson 01: Module overview</vt:lpstr>
      <vt:lpstr>Module overview</vt:lpstr>
      <vt:lpstr>Learning objectives</vt:lpstr>
      <vt:lpstr>Lesson 02: Site Reliability Engineering</vt:lpstr>
      <vt:lpstr>What is site reliability engineering?</vt:lpstr>
      <vt:lpstr>Lesson 03: Analyze telemetry to establish a baseline</vt:lpstr>
      <vt:lpstr>When would I get a notification? </vt:lpstr>
      <vt:lpstr>How do I fix it? </vt:lpstr>
      <vt:lpstr>Configure email notifications </vt:lpstr>
      <vt:lpstr>How can I improve performance?</vt:lpstr>
      <vt:lpstr>Server Response Time Degradation</vt:lpstr>
      <vt:lpstr>Lesson 04: Perform ongoing tuning to reduce meaningless or non-actionable alerts</vt:lpstr>
      <vt:lpstr>Monitoring and alerting</vt:lpstr>
      <vt:lpstr>Monitor for your users</vt:lpstr>
      <vt:lpstr>Lesson 05: Analyze alerts to establish a baseline</vt:lpstr>
      <vt:lpstr>What are alerts in Microsoft Azure</vt:lpstr>
      <vt:lpstr>What you can alert on</vt:lpstr>
      <vt:lpstr>Manage alert rules</vt:lpstr>
      <vt:lpstr>Lesson 06: Blameless retrospectives and a just culture</vt:lpstr>
      <vt:lpstr>Discussion</vt:lpstr>
      <vt:lpstr>Lesson 07: Module review and takeaways</vt:lpstr>
      <vt:lpstr>What did you learn?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Continuous Delivery</dc:title>
  <dc:creator>René van Osnabrugge</dc:creator>
  <cp:lastModifiedBy>Kimberly Rasmusson-Anderson</cp:lastModifiedBy>
  <cp:revision>39</cp:revision>
  <dcterms:created xsi:type="dcterms:W3CDTF">2020-04-30T00:33:59Z</dcterms:created>
  <dcterms:modified xsi:type="dcterms:W3CDTF">2020-07-21T21:56:09Z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0x010100020305D32150D746ACEC7EE1F47590FB</vt:lpwstr>
  </property>
</Properties>
</file>